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89" r:id="rId5"/>
    <p:sldId id="257" r:id="rId6"/>
    <p:sldId id="281" r:id="rId7"/>
    <p:sldId id="282" r:id="rId8"/>
    <p:sldId id="264" r:id="rId9"/>
    <p:sldId id="280" r:id="rId10"/>
    <p:sldId id="265" r:id="rId11"/>
    <p:sldId id="292" r:id="rId12"/>
    <p:sldId id="277" r:id="rId13"/>
    <p:sldId id="276" r:id="rId14"/>
    <p:sldId id="291" r:id="rId15"/>
    <p:sldId id="283" r:id="rId16"/>
    <p:sldId id="288" r:id="rId17"/>
    <p:sldId id="284" r:id="rId18"/>
  </p:sldIdLst>
  <p:sldSz cx="12192000" cy="6858000"/>
  <p:notesSz cx="6858000" cy="9144000"/>
  <p:custDataLst>
    <p:tags r:id="rId2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422" autoAdjust="0"/>
  </p:normalViewPr>
  <p:slideViewPr>
    <p:cSldViewPr snapToGrid="0">
      <p:cViewPr varScale="1">
        <p:scale>
          <a:sx n="66" d="100"/>
          <a:sy n="66" d="100"/>
        </p:scale>
        <p:origin x="427" y="43"/>
      </p:cViewPr>
      <p:guideLst/>
    </p:cSldViewPr>
  </p:slideViewPr>
  <p:outlineViewPr>
    <p:cViewPr>
      <p:scale>
        <a:sx n="33" d="100"/>
        <a:sy n="33" d="100"/>
      </p:scale>
      <p:origin x="0" y="-9950"/>
    </p:cViewPr>
  </p:outlineViewPr>
  <p:notesTextViewPr>
    <p:cViewPr>
      <p:scale>
        <a:sx n="1" d="1"/>
        <a:sy n="1" d="1"/>
      </p:scale>
      <p:origin x="0" y="0"/>
    </p:cViewPr>
  </p:notesTextViewPr>
  <p:sorterViewPr>
    <p:cViewPr varScale="1">
      <p:scale>
        <a:sx n="100" d="100"/>
        <a:sy n="100" d="100"/>
      </p:scale>
      <p:origin x="0" y="-6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dislav Novak" userId="4f5f2eeb-d066-40a7-97b7-f921e1a848f2" providerId="ADAL" clId="{1D199025-E4A3-438C-91B2-FE013510EE61}"/>
    <pc:docChg chg="custSel delSld modSld sldOrd">
      <pc:chgData name="Ladislav Novak" userId="4f5f2eeb-d066-40a7-97b7-f921e1a848f2" providerId="ADAL" clId="{1D199025-E4A3-438C-91B2-FE013510EE61}" dt="2020-11-27T09:55:09.692" v="19" actId="2696"/>
      <pc:docMkLst>
        <pc:docMk/>
      </pc:docMkLst>
      <pc:sldChg chg="del">
        <pc:chgData name="Ladislav Novak" userId="4f5f2eeb-d066-40a7-97b7-f921e1a848f2" providerId="ADAL" clId="{1D199025-E4A3-438C-91B2-FE013510EE61}" dt="2020-11-27T09:54:49.877" v="16" actId="2696"/>
        <pc:sldMkLst>
          <pc:docMk/>
          <pc:sldMk cId="1977919290" sldId="260"/>
        </pc:sldMkLst>
      </pc:sldChg>
      <pc:sldChg chg="del">
        <pc:chgData name="Ladislav Novak" userId="4f5f2eeb-d066-40a7-97b7-f921e1a848f2" providerId="ADAL" clId="{1D199025-E4A3-438C-91B2-FE013510EE61}" dt="2020-11-27T09:55:08.047" v="18" actId="2696"/>
        <pc:sldMkLst>
          <pc:docMk/>
          <pc:sldMk cId="273956251" sldId="267"/>
        </pc:sldMkLst>
      </pc:sldChg>
      <pc:sldChg chg="del">
        <pc:chgData name="Ladislav Novak" userId="4f5f2eeb-d066-40a7-97b7-f921e1a848f2" providerId="ADAL" clId="{1D199025-E4A3-438C-91B2-FE013510EE61}" dt="2020-11-27T09:55:06.766" v="17" actId="2696"/>
        <pc:sldMkLst>
          <pc:docMk/>
          <pc:sldMk cId="3638001644" sldId="268"/>
        </pc:sldMkLst>
      </pc:sldChg>
      <pc:sldChg chg="del">
        <pc:chgData name="Ladislav Novak" userId="4f5f2eeb-d066-40a7-97b7-f921e1a848f2" providerId="ADAL" clId="{1D199025-E4A3-438C-91B2-FE013510EE61}" dt="2020-11-27T09:55:09.692" v="19" actId="2696"/>
        <pc:sldMkLst>
          <pc:docMk/>
          <pc:sldMk cId="845752422" sldId="269"/>
        </pc:sldMkLst>
      </pc:sldChg>
      <pc:sldChg chg="modSp">
        <pc:chgData name="Ladislav Novak" userId="4f5f2eeb-d066-40a7-97b7-f921e1a848f2" providerId="ADAL" clId="{1D199025-E4A3-438C-91B2-FE013510EE61}" dt="2020-11-27T09:51:48.745" v="1" actId="27636"/>
        <pc:sldMkLst>
          <pc:docMk/>
          <pc:sldMk cId="2001524871" sldId="281"/>
        </pc:sldMkLst>
        <pc:spChg chg="mod">
          <ac:chgData name="Ladislav Novak" userId="4f5f2eeb-d066-40a7-97b7-f921e1a848f2" providerId="ADAL" clId="{1D199025-E4A3-438C-91B2-FE013510EE61}" dt="2020-11-27T09:51:48.745" v="1" actId="27636"/>
          <ac:spMkLst>
            <pc:docMk/>
            <pc:sldMk cId="2001524871" sldId="281"/>
            <ac:spMk id="3" creationId="{A672062A-86C5-44B0-816A-4922C42916D9}"/>
          </ac:spMkLst>
        </pc:spChg>
      </pc:sldChg>
      <pc:sldChg chg="ord">
        <pc:chgData name="Ladislav Novak" userId="4f5f2eeb-d066-40a7-97b7-f921e1a848f2" providerId="ADAL" clId="{1D199025-E4A3-438C-91B2-FE013510EE61}" dt="2020-11-27T09:53:29.221" v="15"/>
        <pc:sldMkLst>
          <pc:docMk/>
          <pc:sldMk cId="4021334404" sldId="282"/>
        </pc:sldMkLst>
      </pc:sldChg>
      <pc:sldChg chg="modSp">
        <pc:chgData name="Ladislav Novak" userId="4f5f2eeb-d066-40a7-97b7-f921e1a848f2" providerId="ADAL" clId="{1D199025-E4A3-438C-91B2-FE013510EE61}" dt="2020-11-27T09:52:26.934" v="14" actId="20577"/>
        <pc:sldMkLst>
          <pc:docMk/>
          <pc:sldMk cId="2154610535" sldId="289"/>
        </pc:sldMkLst>
        <pc:spChg chg="mod">
          <ac:chgData name="Ladislav Novak" userId="4f5f2eeb-d066-40a7-97b7-f921e1a848f2" providerId="ADAL" clId="{1D199025-E4A3-438C-91B2-FE013510EE61}" dt="2020-11-27T09:52:26.934" v="14" actId="20577"/>
          <ac:spMkLst>
            <pc:docMk/>
            <pc:sldMk cId="2154610535" sldId="289"/>
            <ac:spMk id="3" creationId="{3A5FDAA3-5470-4EEF-B796-B9A9EEE375B2}"/>
          </ac:spMkLst>
        </pc:spChg>
      </pc:sldChg>
    </pc:docChg>
  </pc:docChgLst>
  <pc:docChgLst>
    <pc:chgData name="Ladislav Novak" userId="4f5f2eeb-d066-40a7-97b7-f921e1a848f2" providerId="ADAL" clId="{1A72DE0D-711A-4C2F-984A-9BE5C667986C}"/>
    <pc:docChg chg="custSel addSld delSld modSld sldOrd">
      <pc:chgData name="Ladislav Novak" userId="4f5f2eeb-d066-40a7-97b7-f921e1a848f2" providerId="ADAL" clId="{1A72DE0D-711A-4C2F-984A-9BE5C667986C}" dt="2020-12-07T11:19:13.559" v="2058" actId="2696"/>
      <pc:docMkLst>
        <pc:docMk/>
      </pc:docMkLst>
      <pc:sldChg chg="modSp ord">
        <pc:chgData name="Ladislav Novak" userId="4f5f2eeb-d066-40a7-97b7-f921e1a848f2" providerId="ADAL" clId="{1A72DE0D-711A-4C2F-984A-9BE5C667986C}" dt="2020-12-03T16:59:00.496" v="1235"/>
        <pc:sldMkLst>
          <pc:docMk/>
          <pc:sldMk cId="2305600449" sldId="257"/>
        </pc:sldMkLst>
        <pc:spChg chg="mod">
          <ac:chgData name="Ladislav Novak" userId="4f5f2eeb-d066-40a7-97b7-f921e1a848f2" providerId="ADAL" clId="{1A72DE0D-711A-4C2F-984A-9BE5C667986C}" dt="2020-12-03T16:01:59.252" v="806" actId="20577"/>
          <ac:spMkLst>
            <pc:docMk/>
            <pc:sldMk cId="2305600449" sldId="257"/>
            <ac:spMk id="2" creationId="{0EBBC89F-0D18-4F3F-818E-304441DD7644}"/>
          </ac:spMkLst>
        </pc:spChg>
      </pc:sldChg>
      <pc:sldChg chg="del">
        <pc:chgData name="Ladislav Novak" userId="4f5f2eeb-d066-40a7-97b7-f921e1a848f2" providerId="ADAL" clId="{1A72DE0D-711A-4C2F-984A-9BE5C667986C}" dt="2020-12-03T10:47:42.361" v="206" actId="2696"/>
        <pc:sldMkLst>
          <pc:docMk/>
          <pc:sldMk cId="3040971121" sldId="258"/>
        </pc:sldMkLst>
      </pc:sldChg>
      <pc:sldChg chg="del">
        <pc:chgData name="Ladislav Novak" userId="4f5f2eeb-d066-40a7-97b7-f921e1a848f2" providerId="ADAL" clId="{1A72DE0D-711A-4C2F-984A-9BE5C667986C}" dt="2020-12-03T10:47:43.105" v="207" actId="2696"/>
        <pc:sldMkLst>
          <pc:docMk/>
          <pc:sldMk cId="3907516406" sldId="259"/>
        </pc:sldMkLst>
      </pc:sldChg>
      <pc:sldChg chg="modSp">
        <pc:chgData name="Ladislav Novak" userId="4f5f2eeb-d066-40a7-97b7-f921e1a848f2" providerId="ADAL" clId="{1A72DE0D-711A-4C2F-984A-9BE5C667986C}" dt="2020-12-07T11:06:42.490" v="1676" actId="114"/>
        <pc:sldMkLst>
          <pc:docMk/>
          <pc:sldMk cId="2312404834" sldId="264"/>
        </pc:sldMkLst>
        <pc:spChg chg="mod">
          <ac:chgData name="Ladislav Novak" userId="4f5f2eeb-d066-40a7-97b7-f921e1a848f2" providerId="ADAL" clId="{1A72DE0D-711A-4C2F-984A-9BE5C667986C}" dt="2020-12-03T11:05:33.549" v="662" actId="20577"/>
          <ac:spMkLst>
            <pc:docMk/>
            <pc:sldMk cId="2312404834" sldId="264"/>
            <ac:spMk id="2" creationId="{BAD8C0DF-5C70-4343-AD54-180EBB61162C}"/>
          </ac:spMkLst>
        </pc:spChg>
        <pc:spChg chg="mod">
          <ac:chgData name="Ladislav Novak" userId="4f5f2eeb-d066-40a7-97b7-f921e1a848f2" providerId="ADAL" clId="{1A72DE0D-711A-4C2F-984A-9BE5C667986C}" dt="2020-12-07T11:06:42.490" v="1676" actId="114"/>
          <ac:spMkLst>
            <pc:docMk/>
            <pc:sldMk cId="2312404834" sldId="264"/>
            <ac:spMk id="3" creationId="{1E1EFF52-596D-4058-9457-2B593B5990C5}"/>
          </ac:spMkLst>
        </pc:spChg>
      </pc:sldChg>
      <pc:sldChg chg="modSp">
        <pc:chgData name="Ladislav Novak" userId="4f5f2eeb-d066-40a7-97b7-f921e1a848f2" providerId="ADAL" clId="{1A72DE0D-711A-4C2F-984A-9BE5C667986C}" dt="2020-12-07T11:10:53.432" v="1721" actId="20577"/>
        <pc:sldMkLst>
          <pc:docMk/>
          <pc:sldMk cId="2136578592" sldId="265"/>
        </pc:sldMkLst>
        <pc:spChg chg="mod">
          <ac:chgData name="Ladislav Novak" userId="4f5f2eeb-d066-40a7-97b7-f921e1a848f2" providerId="ADAL" clId="{1A72DE0D-711A-4C2F-984A-9BE5C667986C}" dt="2020-12-07T11:03:54.601" v="1660" actId="20577"/>
          <ac:spMkLst>
            <pc:docMk/>
            <pc:sldMk cId="2136578592" sldId="265"/>
            <ac:spMk id="2" creationId="{F5067D0A-25B3-4AF0-AF6F-DF9392DF79C5}"/>
          </ac:spMkLst>
        </pc:spChg>
        <pc:spChg chg="mod">
          <ac:chgData name="Ladislav Novak" userId="4f5f2eeb-d066-40a7-97b7-f921e1a848f2" providerId="ADAL" clId="{1A72DE0D-711A-4C2F-984A-9BE5C667986C}" dt="2020-12-07T11:10:53.432" v="1721" actId="20577"/>
          <ac:spMkLst>
            <pc:docMk/>
            <pc:sldMk cId="2136578592" sldId="265"/>
            <ac:spMk id="3" creationId="{D45E3BB1-5675-48FB-9217-F4F491F10A81}"/>
          </ac:spMkLst>
        </pc:spChg>
      </pc:sldChg>
      <pc:sldChg chg="modSp del ord">
        <pc:chgData name="Ladislav Novak" userId="4f5f2eeb-d066-40a7-97b7-f921e1a848f2" providerId="ADAL" clId="{1A72DE0D-711A-4C2F-984A-9BE5C667986C}" dt="2020-12-07T11:19:13.559" v="2058" actId="2696"/>
        <pc:sldMkLst>
          <pc:docMk/>
          <pc:sldMk cId="1514885522" sldId="266"/>
        </pc:sldMkLst>
        <pc:spChg chg="mod">
          <ac:chgData name="Ladislav Novak" userId="4f5f2eeb-d066-40a7-97b7-f921e1a848f2" providerId="ADAL" clId="{1A72DE0D-711A-4C2F-984A-9BE5C667986C}" dt="2020-12-07T10:18:23.370" v="1348" actId="5793"/>
          <ac:spMkLst>
            <pc:docMk/>
            <pc:sldMk cId="1514885522" sldId="266"/>
            <ac:spMk id="4" creationId="{14FABC45-2F40-4865-8505-AFC219A790E0}"/>
          </ac:spMkLst>
        </pc:spChg>
      </pc:sldChg>
      <pc:sldChg chg="del">
        <pc:chgData name="Ladislav Novak" userId="4f5f2eeb-d066-40a7-97b7-f921e1a848f2" providerId="ADAL" clId="{1A72DE0D-711A-4C2F-984A-9BE5C667986C}" dt="2020-12-03T10:53:58.117" v="390" actId="2696"/>
        <pc:sldMkLst>
          <pc:docMk/>
          <pc:sldMk cId="3922195609" sldId="274"/>
        </pc:sldMkLst>
      </pc:sldChg>
      <pc:sldChg chg="del">
        <pc:chgData name="Ladislav Novak" userId="4f5f2eeb-d066-40a7-97b7-f921e1a848f2" providerId="ADAL" clId="{1A72DE0D-711A-4C2F-984A-9BE5C667986C}" dt="2020-12-03T10:54:40.222" v="391" actId="2696"/>
        <pc:sldMkLst>
          <pc:docMk/>
          <pc:sldMk cId="2701642913" sldId="275"/>
        </pc:sldMkLst>
      </pc:sldChg>
      <pc:sldChg chg="modSp">
        <pc:chgData name="Ladislav Novak" userId="4f5f2eeb-d066-40a7-97b7-f921e1a848f2" providerId="ADAL" clId="{1A72DE0D-711A-4C2F-984A-9BE5C667986C}" dt="2020-12-07T11:18:51.319" v="2057" actId="313"/>
        <pc:sldMkLst>
          <pc:docMk/>
          <pc:sldMk cId="653274983" sldId="276"/>
        </pc:sldMkLst>
        <pc:spChg chg="mod">
          <ac:chgData name="Ladislav Novak" userId="4f5f2eeb-d066-40a7-97b7-f921e1a848f2" providerId="ADAL" clId="{1A72DE0D-711A-4C2F-984A-9BE5C667986C}" dt="2020-12-03T10:58:52.923" v="445" actId="20577"/>
          <ac:spMkLst>
            <pc:docMk/>
            <pc:sldMk cId="653274983" sldId="276"/>
            <ac:spMk id="2" creationId="{5570F1D9-5AE8-4A63-B825-56CEF68294D3}"/>
          </ac:spMkLst>
        </pc:spChg>
        <pc:spChg chg="mod">
          <ac:chgData name="Ladislav Novak" userId="4f5f2eeb-d066-40a7-97b7-f921e1a848f2" providerId="ADAL" clId="{1A72DE0D-711A-4C2F-984A-9BE5C667986C}" dt="2020-12-07T11:18:51.319" v="2057" actId="313"/>
          <ac:spMkLst>
            <pc:docMk/>
            <pc:sldMk cId="653274983" sldId="276"/>
            <ac:spMk id="3" creationId="{511CAF4E-3B70-4120-A6C6-96FB3551C26A}"/>
          </ac:spMkLst>
        </pc:spChg>
      </pc:sldChg>
      <pc:sldChg chg="modSp">
        <pc:chgData name="Ladislav Novak" userId="4f5f2eeb-d066-40a7-97b7-f921e1a848f2" providerId="ADAL" clId="{1A72DE0D-711A-4C2F-984A-9BE5C667986C}" dt="2020-12-07T11:13:04.561" v="1781" actId="20577"/>
        <pc:sldMkLst>
          <pc:docMk/>
          <pc:sldMk cId="155452499" sldId="277"/>
        </pc:sldMkLst>
        <pc:spChg chg="mod">
          <ac:chgData name="Ladislav Novak" userId="4f5f2eeb-d066-40a7-97b7-f921e1a848f2" providerId="ADAL" clId="{1A72DE0D-711A-4C2F-984A-9BE5C667986C}" dt="2020-12-03T10:51:07.388" v="312" actId="20577"/>
          <ac:spMkLst>
            <pc:docMk/>
            <pc:sldMk cId="155452499" sldId="277"/>
            <ac:spMk id="2" creationId="{8FBEFB99-E392-4E32-A268-90F51902D4D5}"/>
          </ac:spMkLst>
        </pc:spChg>
        <pc:spChg chg="mod">
          <ac:chgData name="Ladislav Novak" userId="4f5f2eeb-d066-40a7-97b7-f921e1a848f2" providerId="ADAL" clId="{1A72DE0D-711A-4C2F-984A-9BE5C667986C}" dt="2020-12-07T11:13:04.561" v="1781" actId="20577"/>
          <ac:spMkLst>
            <pc:docMk/>
            <pc:sldMk cId="155452499" sldId="277"/>
            <ac:spMk id="3" creationId="{835D6A43-89B1-495A-BE9B-BA0451E3B464}"/>
          </ac:spMkLst>
        </pc:spChg>
      </pc:sldChg>
      <pc:sldChg chg="del">
        <pc:chgData name="Ladislav Novak" userId="4f5f2eeb-d066-40a7-97b7-f921e1a848f2" providerId="ADAL" clId="{1A72DE0D-711A-4C2F-984A-9BE5C667986C}" dt="2020-12-03T10:54:48.189" v="393" actId="2696"/>
        <pc:sldMkLst>
          <pc:docMk/>
          <pc:sldMk cId="979016851" sldId="278"/>
        </pc:sldMkLst>
      </pc:sldChg>
      <pc:sldChg chg="modSp">
        <pc:chgData name="Ladislav Novak" userId="4f5f2eeb-d066-40a7-97b7-f921e1a848f2" providerId="ADAL" clId="{1A72DE0D-711A-4C2F-984A-9BE5C667986C}" dt="2020-12-03T16:22:18.278" v="1144" actId="20577"/>
        <pc:sldMkLst>
          <pc:docMk/>
          <pc:sldMk cId="1182367372" sldId="280"/>
        </pc:sldMkLst>
        <pc:spChg chg="mod">
          <ac:chgData name="Ladislav Novak" userId="4f5f2eeb-d066-40a7-97b7-f921e1a848f2" providerId="ADAL" clId="{1A72DE0D-711A-4C2F-984A-9BE5C667986C}" dt="2020-12-03T16:22:18.278" v="1144" actId="20577"/>
          <ac:spMkLst>
            <pc:docMk/>
            <pc:sldMk cId="1182367372" sldId="280"/>
            <ac:spMk id="2" creationId="{D23F5A73-3F68-454A-BF9A-D4D5DFC2B3AA}"/>
          </ac:spMkLst>
        </pc:spChg>
      </pc:sldChg>
      <pc:sldChg chg="modSp">
        <pc:chgData name="Ladislav Novak" userId="4f5f2eeb-d066-40a7-97b7-f921e1a848f2" providerId="ADAL" clId="{1A72DE0D-711A-4C2F-984A-9BE5C667986C}" dt="2020-12-03T10:52:56.497" v="313" actId="113"/>
        <pc:sldMkLst>
          <pc:docMk/>
          <pc:sldMk cId="4021334404" sldId="282"/>
        </pc:sldMkLst>
        <pc:spChg chg="mod">
          <ac:chgData name="Ladislav Novak" userId="4f5f2eeb-d066-40a7-97b7-f921e1a848f2" providerId="ADAL" clId="{1A72DE0D-711A-4C2F-984A-9BE5C667986C}" dt="2020-12-03T10:52:56.497" v="313" actId="113"/>
          <ac:spMkLst>
            <pc:docMk/>
            <pc:sldMk cId="4021334404" sldId="282"/>
            <ac:spMk id="3" creationId="{EDCBB7DE-F605-4B3C-A338-54E2761432F4}"/>
          </ac:spMkLst>
        </pc:spChg>
      </pc:sldChg>
      <pc:sldChg chg="modSp">
        <pc:chgData name="Ladislav Novak" userId="4f5f2eeb-d066-40a7-97b7-f921e1a848f2" providerId="ADAL" clId="{1A72DE0D-711A-4C2F-984A-9BE5C667986C}" dt="2020-12-07T10:21:10.292" v="1427" actId="20577"/>
        <pc:sldMkLst>
          <pc:docMk/>
          <pc:sldMk cId="2214580707" sldId="283"/>
        </pc:sldMkLst>
        <pc:spChg chg="mod">
          <ac:chgData name="Ladislav Novak" userId="4f5f2eeb-d066-40a7-97b7-f921e1a848f2" providerId="ADAL" clId="{1A72DE0D-711A-4C2F-984A-9BE5C667986C}" dt="2020-12-03T11:03:52.760" v="628" actId="313"/>
          <ac:spMkLst>
            <pc:docMk/>
            <pc:sldMk cId="2214580707" sldId="283"/>
            <ac:spMk id="2" creationId="{844B35E7-855B-43DB-9FBC-1C0E25014928}"/>
          </ac:spMkLst>
        </pc:spChg>
        <pc:spChg chg="mod">
          <ac:chgData name="Ladislav Novak" userId="4f5f2eeb-d066-40a7-97b7-f921e1a848f2" providerId="ADAL" clId="{1A72DE0D-711A-4C2F-984A-9BE5C667986C}" dt="2020-12-07T10:21:10.292" v="1427" actId="20577"/>
          <ac:spMkLst>
            <pc:docMk/>
            <pc:sldMk cId="2214580707" sldId="283"/>
            <ac:spMk id="3" creationId="{18AFB060-71D9-4D26-94FD-7C43697D39AB}"/>
          </ac:spMkLst>
        </pc:spChg>
      </pc:sldChg>
      <pc:sldChg chg="modSp">
        <pc:chgData name="Ladislav Novak" userId="4f5f2eeb-d066-40a7-97b7-f921e1a848f2" providerId="ADAL" clId="{1A72DE0D-711A-4C2F-984A-9BE5C667986C}" dt="2020-12-07T10:16:02.998" v="1280" actId="255"/>
        <pc:sldMkLst>
          <pc:docMk/>
          <pc:sldMk cId="2979121947" sldId="284"/>
        </pc:sldMkLst>
        <pc:spChg chg="mod">
          <ac:chgData name="Ladislav Novak" userId="4f5f2eeb-d066-40a7-97b7-f921e1a848f2" providerId="ADAL" clId="{1A72DE0D-711A-4C2F-984A-9BE5C667986C}" dt="2020-12-07T10:16:02.998" v="1280" actId="255"/>
          <ac:spMkLst>
            <pc:docMk/>
            <pc:sldMk cId="2979121947" sldId="284"/>
            <ac:spMk id="3" creationId="{DE14F4C0-B293-44BC-9291-DFF3E92AFD39}"/>
          </ac:spMkLst>
        </pc:spChg>
      </pc:sldChg>
      <pc:sldChg chg="del">
        <pc:chgData name="Ladislav Novak" userId="4f5f2eeb-d066-40a7-97b7-f921e1a848f2" providerId="ADAL" clId="{1A72DE0D-711A-4C2F-984A-9BE5C667986C}" dt="2020-12-03T10:54:46.423" v="392" actId="2696"/>
        <pc:sldMkLst>
          <pc:docMk/>
          <pc:sldMk cId="123152545" sldId="286"/>
        </pc:sldMkLst>
      </pc:sldChg>
      <pc:sldChg chg="del">
        <pc:chgData name="Ladislav Novak" userId="4f5f2eeb-d066-40a7-97b7-f921e1a848f2" providerId="ADAL" clId="{1A72DE0D-711A-4C2F-984A-9BE5C667986C}" dt="2020-12-03T10:54:50.801" v="394" actId="2696"/>
        <pc:sldMkLst>
          <pc:docMk/>
          <pc:sldMk cId="1004226167" sldId="287"/>
        </pc:sldMkLst>
      </pc:sldChg>
      <pc:sldChg chg="ord">
        <pc:chgData name="Ladislav Novak" userId="4f5f2eeb-d066-40a7-97b7-f921e1a848f2" providerId="ADAL" clId="{1A72DE0D-711A-4C2F-984A-9BE5C667986C}" dt="2020-12-03T16:25:11.493" v="1171"/>
        <pc:sldMkLst>
          <pc:docMk/>
          <pc:sldMk cId="1667262035" sldId="288"/>
        </pc:sldMkLst>
      </pc:sldChg>
      <pc:sldChg chg="modSp">
        <pc:chgData name="Ladislav Novak" userId="4f5f2eeb-d066-40a7-97b7-f921e1a848f2" providerId="ADAL" clId="{1A72DE0D-711A-4C2F-984A-9BE5C667986C}" dt="2020-12-07T11:04:59.214" v="1672" actId="113"/>
        <pc:sldMkLst>
          <pc:docMk/>
          <pc:sldMk cId="2154610535" sldId="289"/>
        </pc:sldMkLst>
        <pc:spChg chg="mod">
          <ac:chgData name="Ladislav Novak" userId="4f5f2eeb-d066-40a7-97b7-f921e1a848f2" providerId="ADAL" clId="{1A72DE0D-711A-4C2F-984A-9BE5C667986C}" dt="2020-12-07T11:04:59.214" v="1672" actId="113"/>
          <ac:spMkLst>
            <pc:docMk/>
            <pc:sldMk cId="2154610535" sldId="289"/>
            <ac:spMk id="3" creationId="{3A5FDAA3-5470-4EEF-B796-B9A9EEE375B2}"/>
          </ac:spMkLst>
        </pc:spChg>
      </pc:sldChg>
      <pc:sldChg chg="addSp modSp add del">
        <pc:chgData name="Ladislav Novak" userId="4f5f2eeb-d066-40a7-97b7-f921e1a848f2" providerId="ADAL" clId="{1A72DE0D-711A-4C2F-984A-9BE5C667986C}" dt="2020-12-03T09:28:59.060" v="174" actId="2696"/>
        <pc:sldMkLst>
          <pc:docMk/>
          <pc:sldMk cId="566683431" sldId="290"/>
        </pc:sldMkLst>
        <pc:spChg chg="add mod">
          <ac:chgData name="Ladislav Novak" userId="4f5f2eeb-d066-40a7-97b7-f921e1a848f2" providerId="ADAL" clId="{1A72DE0D-711A-4C2F-984A-9BE5C667986C}" dt="2020-12-03T09:27:47.971" v="170" actId="14100"/>
          <ac:spMkLst>
            <pc:docMk/>
            <pc:sldMk cId="566683431" sldId="290"/>
            <ac:spMk id="4" creationId="{112C3EC7-AFBF-4260-BE9F-EDD06AB37A66}"/>
          </ac:spMkLst>
        </pc:spChg>
      </pc:sldChg>
      <pc:sldChg chg="modSp add">
        <pc:chgData name="Ladislav Novak" userId="4f5f2eeb-d066-40a7-97b7-f921e1a848f2" providerId="ADAL" clId="{1A72DE0D-711A-4C2F-984A-9BE5C667986C}" dt="2020-12-03T10:55:39.767" v="397" actId="20577"/>
        <pc:sldMkLst>
          <pc:docMk/>
          <pc:sldMk cId="2950262069" sldId="291"/>
        </pc:sldMkLst>
        <pc:spChg chg="mod">
          <ac:chgData name="Ladislav Novak" userId="4f5f2eeb-d066-40a7-97b7-f921e1a848f2" providerId="ADAL" clId="{1A72DE0D-711A-4C2F-984A-9BE5C667986C}" dt="2020-12-03T09:30:47.802" v="203" actId="122"/>
          <ac:spMkLst>
            <pc:docMk/>
            <pc:sldMk cId="2950262069" sldId="291"/>
            <ac:spMk id="2" creationId="{57C75B3C-E04E-4C01-AAF6-D73838CF11A1}"/>
          </ac:spMkLst>
        </pc:spChg>
        <pc:spChg chg="mod">
          <ac:chgData name="Ladislav Novak" userId="4f5f2eeb-d066-40a7-97b7-f921e1a848f2" providerId="ADAL" clId="{1A72DE0D-711A-4C2F-984A-9BE5C667986C}" dt="2020-12-03T10:55:39.767" v="397" actId="20577"/>
          <ac:spMkLst>
            <pc:docMk/>
            <pc:sldMk cId="2950262069" sldId="291"/>
            <ac:spMk id="3" creationId="{42D5FF00-2604-472C-838A-63ACBB2A1C66}"/>
          </ac:spMkLst>
        </pc:spChg>
      </pc:sldChg>
      <pc:sldChg chg="modSp add">
        <pc:chgData name="Ladislav Novak" userId="4f5f2eeb-d066-40a7-97b7-f921e1a848f2" providerId="ADAL" clId="{1A72DE0D-711A-4C2F-984A-9BE5C667986C}" dt="2020-12-07T11:09:33.396" v="1677" actId="20577"/>
        <pc:sldMkLst>
          <pc:docMk/>
          <pc:sldMk cId="2031073810" sldId="292"/>
        </pc:sldMkLst>
        <pc:spChg chg="mod">
          <ac:chgData name="Ladislav Novak" userId="4f5f2eeb-d066-40a7-97b7-f921e1a848f2" providerId="ADAL" clId="{1A72DE0D-711A-4C2F-984A-9BE5C667986C}" dt="2020-12-07T11:03:39.050" v="1644" actId="20577"/>
          <ac:spMkLst>
            <pc:docMk/>
            <pc:sldMk cId="2031073810" sldId="292"/>
            <ac:spMk id="2" creationId="{C6BEAC79-0812-4AEC-B756-F39332A9E454}"/>
          </ac:spMkLst>
        </pc:spChg>
        <pc:spChg chg="mod">
          <ac:chgData name="Ladislav Novak" userId="4f5f2eeb-d066-40a7-97b7-f921e1a848f2" providerId="ADAL" clId="{1A72DE0D-711A-4C2F-984A-9BE5C667986C}" dt="2020-12-07T11:09:33.396" v="1677" actId="20577"/>
          <ac:spMkLst>
            <pc:docMk/>
            <pc:sldMk cId="2031073810" sldId="292"/>
            <ac:spMk id="3" creationId="{39B22311-3C99-4D98-B78B-1E1DB6FF884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436C26-F1CE-4200-978E-913ADD90E55C}" type="datetimeFigureOut">
              <a:rPr lang="cs-CZ" smtClean="0"/>
              <a:t>03.12.2020</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98D826-B36B-417A-83C1-D3382CECE271}" type="slidenum">
              <a:rPr lang="cs-CZ" smtClean="0"/>
              <a:t>‹#›</a:t>
            </a:fld>
            <a:endParaRPr lang="cs-CZ"/>
          </a:p>
        </p:txBody>
      </p:sp>
    </p:spTree>
    <p:extLst>
      <p:ext uri="{BB962C8B-B14F-4D97-AF65-F5344CB8AC3E}">
        <p14:creationId xmlns:p14="http://schemas.microsoft.com/office/powerpoint/2010/main" val="3006918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D798D826-B36B-417A-83C1-D3382CECE271}" type="slidenum">
              <a:rPr lang="cs-CZ" smtClean="0"/>
              <a:t>1</a:t>
            </a:fld>
            <a:endParaRPr lang="cs-CZ"/>
          </a:p>
        </p:txBody>
      </p:sp>
    </p:spTree>
    <p:extLst>
      <p:ext uri="{BB962C8B-B14F-4D97-AF65-F5344CB8AC3E}">
        <p14:creationId xmlns:p14="http://schemas.microsoft.com/office/powerpoint/2010/main" val="202276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D798D826-B36B-417A-83C1-D3382CECE271}" type="slidenum">
              <a:rPr lang="cs-CZ" smtClean="0"/>
              <a:t>10</a:t>
            </a:fld>
            <a:endParaRPr lang="cs-CZ"/>
          </a:p>
        </p:txBody>
      </p:sp>
    </p:spTree>
    <p:extLst>
      <p:ext uri="{BB962C8B-B14F-4D97-AF65-F5344CB8AC3E}">
        <p14:creationId xmlns:p14="http://schemas.microsoft.com/office/powerpoint/2010/main" val="6491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2EBD8-E016-4F91-B7FF-030FA200213D}"/>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endParaRPr lang="de-DE"/>
          </a:p>
        </p:txBody>
      </p:sp>
      <p:sp>
        <p:nvSpPr>
          <p:cNvPr id="3" name="Subtitle 2">
            <a:extLst>
              <a:ext uri="{FF2B5EF4-FFF2-40B4-BE49-F238E27FC236}">
                <a16:creationId xmlns:a16="http://schemas.microsoft.com/office/drawing/2014/main" id="{B7AEC309-B73F-43B1-AB77-E7DFE6F019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de-DE"/>
          </a:p>
        </p:txBody>
      </p:sp>
      <p:sp>
        <p:nvSpPr>
          <p:cNvPr id="4" name="Date Placeholder 3">
            <a:extLst>
              <a:ext uri="{FF2B5EF4-FFF2-40B4-BE49-F238E27FC236}">
                <a16:creationId xmlns:a16="http://schemas.microsoft.com/office/drawing/2014/main" id="{00A75057-92C8-4D74-8BE2-54D8C7ADD858}"/>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9B8B7C92-EAC7-4AD3-9D95-0147EECDD209}"/>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1D0D6592-536A-44A8-940F-AB4ED9B1FF3F}"/>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224406853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3736C-A9D8-42C3-B0E8-09B769FB7EDF}"/>
              </a:ext>
            </a:extLst>
          </p:cNvPr>
          <p:cNvSpPr>
            <a:spLocks noGrp="1"/>
          </p:cNvSpPr>
          <p:nvPr>
            <p:ph type="title"/>
          </p:nvPr>
        </p:nvSpPr>
        <p:spPr/>
        <p:txBody>
          <a:bodyPr/>
          <a:lstStyle/>
          <a:p>
            <a:r>
              <a:rPr lang="cs-CZ"/>
              <a:t>Kliknutím lze upravit styl.</a:t>
            </a:r>
            <a:endParaRPr lang="de-DE"/>
          </a:p>
        </p:txBody>
      </p:sp>
      <p:sp>
        <p:nvSpPr>
          <p:cNvPr id="3" name="Vertical Text Placeholder 2">
            <a:extLst>
              <a:ext uri="{FF2B5EF4-FFF2-40B4-BE49-F238E27FC236}">
                <a16:creationId xmlns:a16="http://schemas.microsoft.com/office/drawing/2014/main" id="{0D2567B3-DDA2-448C-A67D-552F90B40B97}"/>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Date Placeholder 3">
            <a:extLst>
              <a:ext uri="{FF2B5EF4-FFF2-40B4-BE49-F238E27FC236}">
                <a16:creationId xmlns:a16="http://schemas.microsoft.com/office/drawing/2014/main" id="{3DE46D0A-7B85-4B45-8DFE-478FA1485271}"/>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9327303F-89FD-471F-98E9-864F1304B96E}"/>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2327295D-73BC-48BD-A2B9-E494506F4B05}"/>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409326790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5FF806-72D9-49F6-A6C7-E625939C8600}"/>
              </a:ext>
            </a:extLst>
          </p:cNvPr>
          <p:cNvSpPr>
            <a:spLocks noGrp="1"/>
          </p:cNvSpPr>
          <p:nvPr>
            <p:ph type="title" orient="vert"/>
          </p:nvPr>
        </p:nvSpPr>
        <p:spPr>
          <a:xfrm>
            <a:off x="8724900" y="365125"/>
            <a:ext cx="2628900" cy="5811838"/>
          </a:xfrm>
        </p:spPr>
        <p:txBody>
          <a:bodyPr vert="eaVert"/>
          <a:lstStyle/>
          <a:p>
            <a:r>
              <a:rPr lang="cs-CZ"/>
              <a:t>Kliknutím lze upravit styl.</a:t>
            </a:r>
            <a:endParaRPr lang="de-DE"/>
          </a:p>
        </p:txBody>
      </p:sp>
      <p:sp>
        <p:nvSpPr>
          <p:cNvPr id="3" name="Vertical Text Placeholder 2">
            <a:extLst>
              <a:ext uri="{FF2B5EF4-FFF2-40B4-BE49-F238E27FC236}">
                <a16:creationId xmlns:a16="http://schemas.microsoft.com/office/drawing/2014/main" id="{7721329E-0EBB-4533-9F9F-A1F40464F116}"/>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Date Placeholder 3">
            <a:extLst>
              <a:ext uri="{FF2B5EF4-FFF2-40B4-BE49-F238E27FC236}">
                <a16:creationId xmlns:a16="http://schemas.microsoft.com/office/drawing/2014/main" id="{F0E7E0C3-30BC-42E0-B2D0-9E1C7AF69E69}"/>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3413C7A6-689E-4A5E-A4AE-B7E1BF634C08}"/>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0EBDC1EA-48EC-4F9E-9F03-78FBEBD64E95}"/>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275386501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19B59-65DF-4E56-8B97-7E015BDA8011}"/>
              </a:ext>
            </a:extLst>
          </p:cNvPr>
          <p:cNvSpPr>
            <a:spLocks noGrp="1"/>
          </p:cNvSpPr>
          <p:nvPr>
            <p:ph type="title"/>
          </p:nvPr>
        </p:nvSpPr>
        <p:spPr/>
        <p:txBody>
          <a:bodyPr/>
          <a:lstStyle/>
          <a:p>
            <a:r>
              <a:rPr lang="cs-CZ" dirty="0"/>
              <a:t>Kliknutím lze upravit styl.</a:t>
            </a:r>
            <a:endParaRPr lang="de-DE" dirty="0"/>
          </a:p>
        </p:txBody>
      </p:sp>
      <p:sp>
        <p:nvSpPr>
          <p:cNvPr id="3" name="Content Placeholder 2">
            <a:extLst>
              <a:ext uri="{FF2B5EF4-FFF2-40B4-BE49-F238E27FC236}">
                <a16:creationId xmlns:a16="http://schemas.microsoft.com/office/drawing/2014/main" id="{B0ED2C69-2338-40FD-B7C0-BC0642611DD5}"/>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Date Placeholder 3">
            <a:extLst>
              <a:ext uri="{FF2B5EF4-FFF2-40B4-BE49-F238E27FC236}">
                <a16:creationId xmlns:a16="http://schemas.microsoft.com/office/drawing/2014/main" id="{B88FD78D-FEFB-42A7-98CD-4F0CBFDC800F}"/>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6CDB242A-3318-4356-A93C-851222910E3B}"/>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6C66FA83-4490-4529-873A-33C9D82F8DE5}"/>
              </a:ext>
            </a:extLst>
          </p:cNvPr>
          <p:cNvSpPr>
            <a:spLocks noGrp="1"/>
          </p:cNvSpPr>
          <p:nvPr>
            <p:ph type="sldNum" sz="quarter" idx="12"/>
          </p:nvPr>
        </p:nvSpPr>
        <p:spPr/>
        <p:txBody>
          <a:bodyPr/>
          <a:lstStyle/>
          <a:p>
            <a:fld id="{DE3A9367-73CE-4CBB-AB25-8D0A2C30D947}" type="slidenum">
              <a:rPr lang="de-DE" smtClean="0"/>
              <a:t>‹#›</a:t>
            </a:fld>
            <a:endParaRPr lang="de-DE"/>
          </a:p>
        </p:txBody>
      </p:sp>
      <p:pic>
        <p:nvPicPr>
          <p:cNvPr id="7" name="Obrázek 6">
            <a:extLst>
              <a:ext uri="{FF2B5EF4-FFF2-40B4-BE49-F238E27FC236}">
                <a16:creationId xmlns:a16="http://schemas.microsoft.com/office/drawing/2014/main" id="{0420B926-D0F3-4384-90CA-F4EBAEC3924E}"/>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6375371" y="535275"/>
            <a:ext cx="1896745" cy="741045"/>
          </a:xfrm>
          <a:prstGeom prst="rect">
            <a:avLst/>
          </a:prstGeom>
        </p:spPr>
      </p:pic>
      <p:pic>
        <p:nvPicPr>
          <p:cNvPr id="8" name="Obrázek 7">
            <a:extLst>
              <a:ext uri="{FF2B5EF4-FFF2-40B4-BE49-F238E27FC236}">
                <a16:creationId xmlns:a16="http://schemas.microsoft.com/office/drawing/2014/main" id="{317EC2A8-E5B8-451D-9EC2-7661426B3F33}"/>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74211" y="570835"/>
            <a:ext cx="2289175" cy="712470"/>
          </a:xfrm>
          <a:prstGeom prst="rect">
            <a:avLst/>
          </a:prstGeom>
          <a:solidFill>
            <a:srgbClr val="FFFFFF">
              <a:alpha val="0"/>
            </a:srgbClr>
          </a:solidFill>
        </p:spPr>
      </p:pic>
      <p:pic>
        <p:nvPicPr>
          <p:cNvPr id="9" name="Obrázek 8">
            <a:extLst>
              <a:ext uri="{FF2B5EF4-FFF2-40B4-BE49-F238E27FC236}">
                <a16:creationId xmlns:a16="http://schemas.microsoft.com/office/drawing/2014/main" id="{98BF8729-CE61-412D-9637-AE45D60CEC45}"/>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617056" y="561945"/>
            <a:ext cx="1454150" cy="723265"/>
          </a:xfrm>
          <a:prstGeom prst="rect">
            <a:avLst/>
          </a:prstGeom>
          <a:noFill/>
          <a:ln>
            <a:noFill/>
          </a:ln>
        </p:spPr>
      </p:pic>
    </p:spTree>
    <p:extLst>
      <p:ext uri="{BB962C8B-B14F-4D97-AF65-F5344CB8AC3E}">
        <p14:creationId xmlns:p14="http://schemas.microsoft.com/office/powerpoint/2010/main" val="145754215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730B-EAB2-4B83-9124-90BB5F3B2E3F}"/>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endParaRPr lang="de-DE"/>
          </a:p>
        </p:txBody>
      </p:sp>
      <p:sp>
        <p:nvSpPr>
          <p:cNvPr id="3" name="Text Placeholder 2">
            <a:extLst>
              <a:ext uri="{FF2B5EF4-FFF2-40B4-BE49-F238E27FC236}">
                <a16:creationId xmlns:a16="http://schemas.microsoft.com/office/drawing/2014/main" id="{D0075244-6AA0-44B9-B7C4-57B6B811F4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Date Placeholder 3">
            <a:extLst>
              <a:ext uri="{FF2B5EF4-FFF2-40B4-BE49-F238E27FC236}">
                <a16:creationId xmlns:a16="http://schemas.microsoft.com/office/drawing/2014/main" id="{29297CBE-A0A1-404B-B61D-3548471B8EDC}"/>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F81434B5-CC4C-4E64-A4F1-6D578F7831B7}"/>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1A704628-DD98-4D9F-B8E7-41A059CB8D6D}"/>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120441381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450B2-21C7-4DE2-A5D2-7825C915FA73}"/>
              </a:ext>
            </a:extLst>
          </p:cNvPr>
          <p:cNvSpPr>
            <a:spLocks noGrp="1"/>
          </p:cNvSpPr>
          <p:nvPr>
            <p:ph type="title"/>
          </p:nvPr>
        </p:nvSpPr>
        <p:spPr/>
        <p:txBody>
          <a:bodyPr/>
          <a:lstStyle/>
          <a:p>
            <a:r>
              <a:rPr lang="cs-CZ"/>
              <a:t>Kliknutím lze upravit styl.</a:t>
            </a:r>
            <a:endParaRPr lang="de-DE"/>
          </a:p>
        </p:txBody>
      </p:sp>
      <p:sp>
        <p:nvSpPr>
          <p:cNvPr id="3" name="Content Placeholder 2">
            <a:extLst>
              <a:ext uri="{FF2B5EF4-FFF2-40B4-BE49-F238E27FC236}">
                <a16:creationId xmlns:a16="http://schemas.microsoft.com/office/drawing/2014/main" id="{17D603E8-7A35-46BA-A77D-FE97CC337066}"/>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Content Placeholder 3">
            <a:extLst>
              <a:ext uri="{FF2B5EF4-FFF2-40B4-BE49-F238E27FC236}">
                <a16:creationId xmlns:a16="http://schemas.microsoft.com/office/drawing/2014/main" id="{B8FB12D9-F72D-43A1-A94C-FEDE4DBFF9CD}"/>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5" name="Date Placeholder 4">
            <a:extLst>
              <a:ext uri="{FF2B5EF4-FFF2-40B4-BE49-F238E27FC236}">
                <a16:creationId xmlns:a16="http://schemas.microsoft.com/office/drawing/2014/main" id="{832402DB-95B2-44ED-AABB-8A9EAEFE0CD3}"/>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6" name="Footer Placeholder 5">
            <a:extLst>
              <a:ext uri="{FF2B5EF4-FFF2-40B4-BE49-F238E27FC236}">
                <a16:creationId xmlns:a16="http://schemas.microsoft.com/office/drawing/2014/main" id="{C2787538-4AA9-411B-A8DC-B86E65ABE06B}"/>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FA92C2D8-A3BB-4429-AABD-A44F2FD70213}"/>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158043615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7B369-D801-4289-AF31-8A538ECF665B}"/>
              </a:ext>
            </a:extLst>
          </p:cNvPr>
          <p:cNvSpPr>
            <a:spLocks noGrp="1"/>
          </p:cNvSpPr>
          <p:nvPr>
            <p:ph type="title"/>
          </p:nvPr>
        </p:nvSpPr>
        <p:spPr>
          <a:xfrm>
            <a:off x="839788" y="365125"/>
            <a:ext cx="10515600" cy="1325563"/>
          </a:xfrm>
        </p:spPr>
        <p:txBody>
          <a:bodyPr/>
          <a:lstStyle/>
          <a:p>
            <a:r>
              <a:rPr lang="cs-CZ"/>
              <a:t>Kliknutím lze upravit styl.</a:t>
            </a:r>
            <a:endParaRPr lang="de-DE"/>
          </a:p>
        </p:txBody>
      </p:sp>
      <p:sp>
        <p:nvSpPr>
          <p:cNvPr id="3" name="Text Placeholder 2">
            <a:extLst>
              <a:ext uri="{FF2B5EF4-FFF2-40B4-BE49-F238E27FC236}">
                <a16:creationId xmlns:a16="http://schemas.microsoft.com/office/drawing/2014/main" id="{688E991B-79B2-41B0-93BF-461B347C82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0A948267-6DBC-4817-B984-014863A484AE}"/>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5" name="Text Placeholder 4">
            <a:extLst>
              <a:ext uri="{FF2B5EF4-FFF2-40B4-BE49-F238E27FC236}">
                <a16:creationId xmlns:a16="http://schemas.microsoft.com/office/drawing/2014/main" id="{AC838DEC-0C48-411C-888C-780EDCE43A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20EA13B4-965C-4678-9021-E602534FAA43}"/>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7" name="Date Placeholder 6">
            <a:extLst>
              <a:ext uri="{FF2B5EF4-FFF2-40B4-BE49-F238E27FC236}">
                <a16:creationId xmlns:a16="http://schemas.microsoft.com/office/drawing/2014/main" id="{9237986F-88E3-4D3E-AB0F-74D54AC09DB2}"/>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8" name="Footer Placeholder 7">
            <a:extLst>
              <a:ext uri="{FF2B5EF4-FFF2-40B4-BE49-F238E27FC236}">
                <a16:creationId xmlns:a16="http://schemas.microsoft.com/office/drawing/2014/main" id="{DD166F32-0442-4883-AA56-EDE79904C96C}"/>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6F3D3FAF-BC0E-4B4B-8EB0-B3EBBB3E8603}"/>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211620817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FC1D-4B90-4C06-8139-FFE863490CC4}"/>
              </a:ext>
            </a:extLst>
          </p:cNvPr>
          <p:cNvSpPr>
            <a:spLocks noGrp="1"/>
          </p:cNvSpPr>
          <p:nvPr>
            <p:ph type="title"/>
          </p:nvPr>
        </p:nvSpPr>
        <p:spPr/>
        <p:txBody>
          <a:bodyPr/>
          <a:lstStyle/>
          <a:p>
            <a:r>
              <a:rPr lang="cs-CZ"/>
              <a:t>Kliknutím lze upravit styl.</a:t>
            </a:r>
            <a:endParaRPr lang="de-DE"/>
          </a:p>
        </p:txBody>
      </p:sp>
      <p:sp>
        <p:nvSpPr>
          <p:cNvPr id="3" name="Date Placeholder 2">
            <a:extLst>
              <a:ext uri="{FF2B5EF4-FFF2-40B4-BE49-F238E27FC236}">
                <a16:creationId xmlns:a16="http://schemas.microsoft.com/office/drawing/2014/main" id="{464E44C7-BFE2-4411-9BEF-6A6AE56EDAE9}"/>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4" name="Footer Placeholder 3">
            <a:extLst>
              <a:ext uri="{FF2B5EF4-FFF2-40B4-BE49-F238E27FC236}">
                <a16:creationId xmlns:a16="http://schemas.microsoft.com/office/drawing/2014/main" id="{DFEC4C94-01C7-43CD-A8AF-48728AE3AF5D}"/>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5963D53C-70D5-42D1-817F-8E82E45EE0F8}"/>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306250694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E999D8-9BB2-472C-B537-0E118CDC3086}"/>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3" name="Footer Placeholder 2">
            <a:extLst>
              <a:ext uri="{FF2B5EF4-FFF2-40B4-BE49-F238E27FC236}">
                <a16:creationId xmlns:a16="http://schemas.microsoft.com/office/drawing/2014/main" id="{4C02B95B-A08D-4B08-B06B-7E2D766C7154}"/>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31F2BF0D-A63D-48D1-9FBA-AE81BEE3AC3B}"/>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40749569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24584-045D-4233-95C2-303FAC685BEF}"/>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de-DE"/>
          </a:p>
        </p:txBody>
      </p:sp>
      <p:sp>
        <p:nvSpPr>
          <p:cNvPr id="3" name="Content Placeholder 2">
            <a:extLst>
              <a:ext uri="{FF2B5EF4-FFF2-40B4-BE49-F238E27FC236}">
                <a16:creationId xmlns:a16="http://schemas.microsoft.com/office/drawing/2014/main" id="{E1802AD2-71EF-47D7-88D8-C111F4F024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Text Placeholder 3">
            <a:extLst>
              <a:ext uri="{FF2B5EF4-FFF2-40B4-BE49-F238E27FC236}">
                <a16:creationId xmlns:a16="http://schemas.microsoft.com/office/drawing/2014/main" id="{C18355F4-DF93-4EFC-BB54-1ED111D67D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98CD740B-7454-4E6D-8E0C-F827A03BAD12}"/>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6" name="Footer Placeholder 5">
            <a:extLst>
              <a:ext uri="{FF2B5EF4-FFF2-40B4-BE49-F238E27FC236}">
                <a16:creationId xmlns:a16="http://schemas.microsoft.com/office/drawing/2014/main" id="{9F16B1E1-493E-45DE-874E-7CD8F0DC1051}"/>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A7808AFD-FC15-4AB0-9B82-5B831809D2AD}"/>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271917556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17C2-0D3E-4FF8-A590-3499FC2ED397}"/>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de-DE"/>
          </a:p>
        </p:txBody>
      </p:sp>
      <p:sp>
        <p:nvSpPr>
          <p:cNvPr id="3" name="Picture Placeholder 2">
            <a:extLst>
              <a:ext uri="{FF2B5EF4-FFF2-40B4-BE49-F238E27FC236}">
                <a16:creationId xmlns:a16="http://schemas.microsoft.com/office/drawing/2014/main" id="{AEFB8491-C30F-435D-91B6-78A7D87B06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de-DE"/>
          </a:p>
        </p:txBody>
      </p:sp>
      <p:sp>
        <p:nvSpPr>
          <p:cNvPr id="4" name="Text Placeholder 3">
            <a:extLst>
              <a:ext uri="{FF2B5EF4-FFF2-40B4-BE49-F238E27FC236}">
                <a16:creationId xmlns:a16="http://schemas.microsoft.com/office/drawing/2014/main" id="{4922F0B0-27B7-44A6-878F-886829EA95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605CBBF7-EB79-4A82-8961-E47AE535F581}"/>
              </a:ext>
            </a:extLst>
          </p:cNvPr>
          <p:cNvSpPr>
            <a:spLocks noGrp="1"/>
          </p:cNvSpPr>
          <p:nvPr>
            <p:ph type="dt" sz="half" idx="10"/>
          </p:nvPr>
        </p:nvSpPr>
        <p:spPr/>
        <p:txBody>
          <a:bodyPr/>
          <a:lstStyle/>
          <a:p>
            <a:fld id="{CDB1A92E-A7ED-4BFE-9726-E76C9F12E1A6}" type="datetimeFigureOut">
              <a:rPr lang="de-DE" smtClean="0"/>
              <a:t>03.12.2020</a:t>
            </a:fld>
            <a:endParaRPr lang="de-DE"/>
          </a:p>
        </p:txBody>
      </p:sp>
      <p:sp>
        <p:nvSpPr>
          <p:cNvPr id="6" name="Footer Placeholder 5">
            <a:extLst>
              <a:ext uri="{FF2B5EF4-FFF2-40B4-BE49-F238E27FC236}">
                <a16:creationId xmlns:a16="http://schemas.microsoft.com/office/drawing/2014/main" id="{5003DC05-7426-416D-AB95-E5E277171F1F}"/>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32304CA5-1FFD-4E8A-AA20-182916DFD4D4}"/>
              </a:ext>
            </a:extLst>
          </p:cNvPr>
          <p:cNvSpPr>
            <a:spLocks noGrp="1"/>
          </p:cNvSpPr>
          <p:nvPr>
            <p:ph type="sldNum" sz="quarter" idx="12"/>
          </p:nvPr>
        </p:nvSpPr>
        <p:spPr/>
        <p:txBody>
          <a:bodyPr/>
          <a:lstStyle/>
          <a:p>
            <a:fld id="{DE3A9367-73CE-4CBB-AB25-8D0A2C30D947}" type="slidenum">
              <a:rPr lang="de-DE" smtClean="0"/>
              <a:t>‹#›</a:t>
            </a:fld>
            <a:endParaRPr lang="de-DE"/>
          </a:p>
        </p:txBody>
      </p:sp>
    </p:spTree>
    <p:extLst>
      <p:ext uri="{BB962C8B-B14F-4D97-AF65-F5344CB8AC3E}">
        <p14:creationId xmlns:p14="http://schemas.microsoft.com/office/powerpoint/2010/main" val="3304902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47D2C5-7EA4-4AF1-ABE7-C69F348870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endParaRPr lang="de-DE"/>
          </a:p>
        </p:txBody>
      </p:sp>
      <p:sp>
        <p:nvSpPr>
          <p:cNvPr id="3" name="Text Placeholder 2">
            <a:extLst>
              <a:ext uri="{FF2B5EF4-FFF2-40B4-BE49-F238E27FC236}">
                <a16:creationId xmlns:a16="http://schemas.microsoft.com/office/drawing/2014/main" id="{3374DD4E-3C53-4CA2-A9AA-0674B21BE6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de-DE"/>
          </a:p>
        </p:txBody>
      </p:sp>
      <p:sp>
        <p:nvSpPr>
          <p:cNvPr id="4" name="Date Placeholder 3">
            <a:extLst>
              <a:ext uri="{FF2B5EF4-FFF2-40B4-BE49-F238E27FC236}">
                <a16:creationId xmlns:a16="http://schemas.microsoft.com/office/drawing/2014/main" id="{7EBBFECA-CE87-4207-8710-3B18EBAC3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B1A92E-A7ED-4BFE-9726-E76C9F12E1A6}" type="datetimeFigureOut">
              <a:rPr lang="de-DE" smtClean="0"/>
              <a:t>03.12.2020</a:t>
            </a:fld>
            <a:endParaRPr lang="de-DE"/>
          </a:p>
        </p:txBody>
      </p:sp>
      <p:sp>
        <p:nvSpPr>
          <p:cNvPr id="5" name="Footer Placeholder 4">
            <a:extLst>
              <a:ext uri="{FF2B5EF4-FFF2-40B4-BE49-F238E27FC236}">
                <a16:creationId xmlns:a16="http://schemas.microsoft.com/office/drawing/2014/main" id="{5D8C6B90-7ED3-4B32-AAA8-5386D286C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855D9165-DD4D-4C29-B796-88F565A105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3A9367-73CE-4CBB-AB25-8D0A2C30D947}" type="slidenum">
              <a:rPr lang="de-DE" smtClean="0"/>
              <a:t>‹#›</a:t>
            </a:fld>
            <a:endParaRPr lang="de-DE"/>
          </a:p>
        </p:txBody>
      </p:sp>
    </p:spTree>
    <p:extLst>
      <p:ext uri="{BB962C8B-B14F-4D97-AF65-F5344CB8AC3E}">
        <p14:creationId xmlns:p14="http://schemas.microsoft.com/office/powerpoint/2010/main" val="1754268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suschem.cz/"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3F46F0F-9643-437D-A10C-318EA4B863B8}"/>
              </a:ext>
            </a:extLst>
          </p:cNvPr>
          <p:cNvSpPr>
            <a:spLocks noGrp="1"/>
          </p:cNvSpPr>
          <p:nvPr>
            <p:ph type="title"/>
          </p:nvPr>
        </p:nvSpPr>
        <p:spPr>
          <a:xfrm>
            <a:off x="838200" y="365125"/>
            <a:ext cx="10515600" cy="2356810"/>
          </a:xfrm>
        </p:spPr>
        <p:txBody>
          <a:bodyPr>
            <a:normAutofit/>
          </a:bodyPr>
          <a:lstStyle/>
          <a:p>
            <a:pPr algn="ctr"/>
            <a:br>
              <a:rPr lang="cs-CZ" dirty="0"/>
            </a:br>
            <a:br>
              <a:rPr lang="cs-CZ" dirty="0"/>
            </a:br>
            <a:r>
              <a:rPr lang="cs-CZ" sz="4000" b="1" dirty="0">
                <a:solidFill>
                  <a:srgbClr val="00B050"/>
                </a:solidFill>
              </a:rPr>
              <a:t>EU GREEN DEAL</a:t>
            </a:r>
            <a:br>
              <a:rPr lang="cs-CZ" sz="4000" dirty="0">
                <a:solidFill>
                  <a:srgbClr val="00B050"/>
                </a:solidFill>
              </a:rPr>
            </a:br>
            <a:r>
              <a:rPr lang="cs-CZ" sz="2800" dirty="0"/>
              <a:t>Evropský nový zelený úděl</a:t>
            </a:r>
            <a:endParaRPr lang="cs-CZ" sz="4000" dirty="0"/>
          </a:p>
        </p:txBody>
      </p:sp>
      <p:sp>
        <p:nvSpPr>
          <p:cNvPr id="3" name="Zástupný obsah 2">
            <a:extLst>
              <a:ext uri="{FF2B5EF4-FFF2-40B4-BE49-F238E27FC236}">
                <a16:creationId xmlns:a16="http://schemas.microsoft.com/office/drawing/2014/main" id="{3A5FDAA3-5470-4EEF-B796-B9A9EEE375B2}"/>
              </a:ext>
            </a:extLst>
          </p:cNvPr>
          <p:cNvSpPr>
            <a:spLocks noGrp="1"/>
          </p:cNvSpPr>
          <p:nvPr>
            <p:ph idx="1"/>
          </p:nvPr>
        </p:nvSpPr>
        <p:spPr>
          <a:xfrm>
            <a:off x="838200" y="2721935"/>
            <a:ext cx="10515600" cy="3455027"/>
          </a:xfrm>
        </p:spPr>
        <p:txBody>
          <a:bodyPr>
            <a:normAutofit fontScale="92500" lnSpcReduction="10000"/>
          </a:bodyPr>
          <a:lstStyle/>
          <a:p>
            <a:pPr marL="0" indent="0" algn="ctr">
              <a:buNone/>
            </a:pPr>
            <a:endParaRPr lang="cs-CZ" dirty="0"/>
          </a:p>
          <a:p>
            <a:pPr marL="0" indent="0" algn="ctr">
              <a:buNone/>
            </a:pPr>
            <a:r>
              <a:rPr lang="cs-CZ" dirty="0"/>
              <a:t>Videokonference 8-12-2020, Praha</a:t>
            </a:r>
          </a:p>
          <a:p>
            <a:pPr marL="0" indent="0" algn="ctr">
              <a:buNone/>
            </a:pPr>
            <a:r>
              <a:rPr lang="cs-CZ" b="1" dirty="0"/>
              <a:t>projekt </a:t>
            </a:r>
            <a:r>
              <a:rPr lang="cs-CZ" b="1" dirty="0" err="1"/>
              <a:t>SusChem</a:t>
            </a:r>
            <a:r>
              <a:rPr lang="cs-CZ" b="1" dirty="0"/>
              <a:t> IV</a:t>
            </a:r>
            <a:endParaRPr lang="cs-CZ" dirty="0"/>
          </a:p>
          <a:p>
            <a:pPr marL="0" indent="0" algn="ctr">
              <a:buNone/>
            </a:pPr>
            <a:r>
              <a:rPr lang="cs-CZ" b="1" dirty="0"/>
              <a:t>Strategie pro udržitelnost </a:t>
            </a:r>
            <a:r>
              <a:rPr lang="cs-CZ" dirty="0"/>
              <a:t>v oblasti chemických látek a </a:t>
            </a:r>
            <a:r>
              <a:rPr lang="cs-CZ" b="1" dirty="0"/>
              <a:t>Cestovní mapa </a:t>
            </a:r>
            <a:r>
              <a:rPr lang="cs-CZ" dirty="0"/>
              <a:t>ve světle nové evropské politiky </a:t>
            </a:r>
            <a:r>
              <a:rPr lang="cs-CZ" dirty="0">
                <a:solidFill>
                  <a:srgbClr val="00B050"/>
                </a:solidFill>
              </a:rPr>
              <a:t>„EU GREEN DEAL“</a:t>
            </a:r>
          </a:p>
          <a:p>
            <a:pPr algn="ctr"/>
            <a:endParaRPr lang="cs-CZ" dirty="0"/>
          </a:p>
          <a:p>
            <a:pPr marL="0" indent="0" algn="ctr">
              <a:buNone/>
            </a:pPr>
            <a:r>
              <a:rPr lang="cs-CZ" dirty="0"/>
              <a:t>Ladislav Novák</a:t>
            </a:r>
          </a:p>
          <a:p>
            <a:pPr marL="0" indent="0" algn="ctr">
              <a:buNone/>
            </a:pPr>
            <a:r>
              <a:rPr lang="cs-CZ" dirty="0"/>
              <a:t>8-12-2020</a:t>
            </a:r>
          </a:p>
          <a:p>
            <a:endParaRPr lang="cs-CZ" dirty="0"/>
          </a:p>
        </p:txBody>
      </p:sp>
    </p:spTree>
    <p:extLst>
      <p:ext uri="{BB962C8B-B14F-4D97-AF65-F5344CB8AC3E}">
        <p14:creationId xmlns:p14="http://schemas.microsoft.com/office/powerpoint/2010/main" val="2154610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70F1D9-5AE8-4A63-B825-56CEF68294D3}"/>
              </a:ext>
            </a:extLst>
          </p:cNvPr>
          <p:cNvSpPr>
            <a:spLocks noGrp="1"/>
          </p:cNvSpPr>
          <p:nvPr>
            <p:ph type="title"/>
          </p:nvPr>
        </p:nvSpPr>
        <p:spPr>
          <a:xfrm>
            <a:off x="838200" y="981143"/>
            <a:ext cx="10515600" cy="1325563"/>
          </a:xfrm>
        </p:spPr>
        <p:txBody>
          <a:bodyPr>
            <a:normAutofit/>
          </a:bodyPr>
          <a:lstStyle/>
          <a:p>
            <a:r>
              <a:rPr lang="cs-CZ" sz="3600" b="1" dirty="0">
                <a:solidFill>
                  <a:srgbClr val="00B050"/>
                </a:solidFill>
              </a:rPr>
              <a:t>EGD</a:t>
            </a:r>
            <a:r>
              <a:rPr lang="cs-CZ" sz="3600" b="1" dirty="0"/>
              <a:t> – dopadové studie </a:t>
            </a:r>
          </a:p>
        </p:txBody>
      </p:sp>
      <p:sp>
        <p:nvSpPr>
          <p:cNvPr id="3" name="Zástupný obsah 2">
            <a:extLst>
              <a:ext uri="{FF2B5EF4-FFF2-40B4-BE49-F238E27FC236}">
                <a16:creationId xmlns:a16="http://schemas.microsoft.com/office/drawing/2014/main" id="{511CAF4E-3B70-4120-A6C6-96FB3551C26A}"/>
              </a:ext>
            </a:extLst>
          </p:cNvPr>
          <p:cNvSpPr>
            <a:spLocks noGrp="1"/>
          </p:cNvSpPr>
          <p:nvPr>
            <p:ph idx="1"/>
          </p:nvPr>
        </p:nvSpPr>
        <p:spPr>
          <a:xfrm>
            <a:off x="838200" y="2112030"/>
            <a:ext cx="10515600" cy="4351338"/>
          </a:xfrm>
        </p:spPr>
        <p:txBody>
          <a:bodyPr>
            <a:normAutofit fontScale="85000" lnSpcReduction="20000"/>
          </a:bodyPr>
          <a:lstStyle/>
          <a:p>
            <a:r>
              <a:rPr lang="cs-CZ" sz="3200" dirty="0" err="1"/>
              <a:t>EU+svět</a:t>
            </a:r>
            <a:endParaRPr lang="cs-CZ" sz="3200" dirty="0"/>
          </a:p>
          <a:p>
            <a:r>
              <a:rPr lang="cs-CZ" dirty="0"/>
              <a:t>USDA k F2F+biodiverzita (rezervovaný přístup EK k závěrům – viz dále)</a:t>
            </a:r>
            <a:endParaRPr lang="cs-CZ" sz="2400" dirty="0"/>
          </a:p>
          <a:p>
            <a:r>
              <a:rPr lang="cs-CZ" dirty="0"/>
              <a:t>PWC k úniku uhlíku (CBAM)</a:t>
            </a:r>
          </a:p>
          <a:p>
            <a:pPr marL="0" indent="0">
              <a:buNone/>
            </a:pPr>
            <a:r>
              <a:rPr lang="cs-CZ" sz="2400" dirty="0" err="1"/>
              <a:t>Carbon</a:t>
            </a:r>
            <a:r>
              <a:rPr lang="cs-CZ" sz="2400" dirty="0"/>
              <a:t> </a:t>
            </a:r>
            <a:r>
              <a:rPr lang="cs-CZ" sz="2400" dirty="0" err="1"/>
              <a:t>Boarder</a:t>
            </a:r>
            <a:r>
              <a:rPr lang="cs-CZ" sz="2400" dirty="0"/>
              <a:t> </a:t>
            </a:r>
            <a:r>
              <a:rPr lang="cs-CZ" sz="2400" dirty="0" err="1"/>
              <a:t>Adjustment</a:t>
            </a:r>
            <a:r>
              <a:rPr lang="cs-CZ" sz="2400" dirty="0"/>
              <a:t> </a:t>
            </a:r>
            <a:r>
              <a:rPr lang="cs-CZ" sz="2400" dirty="0" err="1"/>
              <a:t>Mechanism</a:t>
            </a:r>
            <a:r>
              <a:rPr lang="cs-CZ" sz="2400" dirty="0"/>
              <a:t> - Problém pro průmysl bude-li zavedeno a současně zrušen systém bezplatného zrušení emisních povolenek</a:t>
            </a:r>
          </a:p>
          <a:p>
            <a:endParaRPr lang="cs-CZ" dirty="0"/>
          </a:p>
          <a:p>
            <a:r>
              <a:rPr lang="cs-CZ" sz="3200" dirty="0"/>
              <a:t>CZ</a:t>
            </a:r>
          </a:p>
          <a:p>
            <a:r>
              <a:rPr lang="cs-CZ" sz="2400" dirty="0"/>
              <a:t>McKinsey – dekarbonizace</a:t>
            </a:r>
          </a:p>
          <a:p>
            <a:r>
              <a:rPr lang="cs-CZ" sz="2400" dirty="0"/>
              <a:t>CETA – zaměstnanost v chemickém průmyslu</a:t>
            </a:r>
          </a:p>
          <a:p>
            <a:r>
              <a:rPr lang="cs-CZ" sz="2400" dirty="0"/>
              <a:t>Pozice MŽP, resp. </a:t>
            </a:r>
            <a:r>
              <a:rPr lang="cs-CZ" sz="2400" dirty="0" err="1"/>
              <a:t>MZem</a:t>
            </a:r>
            <a:r>
              <a:rPr lang="cs-CZ" sz="2400" dirty="0"/>
              <a:t> k Biodiverzitě, resp. F2F strategii</a:t>
            </a:r>
          </a:p>
          <a:p>
            <a:r>
              <a:rPr lang="cs-CZ" sz="2400" dirty="0"/>
              <a:t>Pozice SP ČR a dalších „stakeholderů“</a:t>
            </a:r>
          </a:p>
          <a:p>
            <a:r>
              <a:rPr lang="cs-CZ" sz="2400" dirty="0"/>
              <a:t>SUSCHEM CZ – příprava Cestovní mapy</a:t>
            </a:r>
          </a:p>
        </p:txBody>
      </p:sp>
    </p:spTree>
    <p:extLst>
      <p:ext uri="{BB962C8B-B14F-4D97-AF65-F5344CB8AC3E}">
        <p14:creationId xmlns:p14="http://schemas.microsoft.com/office/powerpoint/2010/main" val="65327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7C75B3C-E04E-4C01-AAF6-D73838CF11A1}"/>
              </a:ext>
            </a:extLst>
          </p:cNvPr>
          <p:cNvSpPr>
            <a:spLocks noGrp="1"/>
          </p:cNvSpPr>
          <p:nvPr>
            <p:ph type="title"/>
          </p:nvPr>
        </p:nvSpPr>
        <p:spPr/>
        <p:txBody>
          <a:bodyPr>
            <a:normAutofit fontScale="90000"/>
          </a:bodyPr>
          <a:lstStyle/>
          <a:p>
            <a:pPr algn="ctr"/>
            <a:br>
              <a:rPr lang="cs-CZ" dirty="0"/>
            </a:br>
            <a:br>
              <a:rPr lang="cs-CZ" dirty="0"/>
            </a:br>
            <a:r>
              <a:rPr lang="cs-CZ" sz="3600" dirty="0"/>
              <a:t>EGD </a:t>
            </a:r>
            <a:r>
              <a:rPr lang="cs-CZ" sz="3600" dirty="0" err="1"/>
              <a:t>impact</a:t>
            </a:r>
            <a:r>
              <a:rPr lang="cs-CZ" sz="3600" dirty="0"/>
              <a:t> </a:t>
            </a:r>
            <a:r>
              <a:rPr lang="cs-CZ" sz="3600" dirty="0" err="1"/>
              <a:t>assessment</a:t>
            </a:r>
            <a:endParaRPr lang="cs-CZ" sz="3600" dirty="0"/>
          </a:p>
        </p:txBody>
      </p:sp>
      <p:sp>
        <p:nvSpPr>
          <p:cNvPr id="3" name="Zástupný obsah 2">
            <a:extLst>
              <a:ext uri="{FF2B5EF4-FFF2-40B4-BE49-F238E27FC236}">
                <a16:creationId xmlns:a16="http://schemas.microsoft.com/office/drawing/2014/main" id="{42D5FF00-2604-472C-838A-63ACBB2A1C66}"/>
              </a:ext>
            </a:extLst>
          </p:cNvPr>
          <p:cNvSpPr>
            <a:spLocks noGrp="1"/>
          </p:cNvSpPr>
          <p:nvPr>
            <p:ph idx="1"/>
          </p:nvPr>
        </p:nvSpPr>
        <p:spPr/>
        <p:txBody>
          <a:bodyPr>
            <a:normAutofit/>
          </a:bodyPr>
          <a:lstStyle/>
          <a:p>
            <a:pPr marL="0" indent="0">
              <a:buNone/>
            </a:pPr>
            <a:endParaRPr lang="cs-CZ" sz="2000" dirty="0"/>
          </a:p>
          <a:p>
            <a:pPr marL="0" indent="0">
              <a:buNone/>
            </a:pPr>
            <a:endParaRPr lang="cs-CZ" sz="2000" dirty="0"/>
          </a:p>
          <a:p>
            <a:pPr marL="0" indent="0">
              <a:buNone/>
            </a:pPr>
            <a:r>
              <a:rPr lang="en-US" sz="2000" dirty="0"/>
              <a:t>USDA's conclusion, “Under all scenarios, we found that the proposed input reductions affect EU farmers by reducing their agricultural production by 7 to 12 percent and diminishing their competitiveness in both domestic and export markets. Moreover, we found that adoption of these strategies would have impacts that stretch beyond the EU, driving up worldwide food prices by 9 (EU only adoption) to 89 percent (global adoption), negatively affecting consumer budgets, and ultimately reducing worldwide societal welfare by $96 billion to $1.1 trillion, depending on how widely other countries adopt the strategies. We estimate that the higher food prices under these scenarios would increase the number of food-insecure people in the world’s most vulnerable regions by 22 million (EU only adoption) to 185 million (global adoption).” </a:t>
            </a:r>
          </a:p>
          <a:p>
            <a:endParaRPr lang="cs-CZ" dirty="0"/>
          </a:p>
        </p:txBody>
      </p:sp>
    </p:spTree>
    <p:extLst>
      <p:ext uri="{BB962C8B-B14F-4D97-AF65-F5344CB8AC3E}">
        <p14:creationId xmlns:p14="http://schemas.microsoft.com/office/powerpoint/2010/main" val="2950262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44B35E7-855B-43DB-9FBC-1C0E25014928}"/>
              </a:ext>
            </a:extLst>
          </p:cNvPr>
          <p:cNvSpPr>
            <a:spLocks noGrp="1"/>
          </p:cNvSpPr>
          <p:nvPr>
            <p:ph type="title"/>
          </p:nvPr>
        </p:nvSpPr>
        <p:spPr>
          <a:xfrm>
            <a:off x="838200" y="954282"/>
            <a:ext cx="10515600" cy="1325563"/>
          </a:xfrm>
        </p:spPr>
        <p:txBody>
          <a:bodyPr>
            <a:normAutofit/>
          </a:bodyPr>
          <a:lstStyle/>
          <a:p>
            <a:r>
              <a:rPr lang="cs-CZ" sz="3600" b="1" dirty="0">
                <a:solidFill>
                  <a:srgbClr val="00B050"/>
                </a:solidFill>
              </a:rPr>
              <a:t>EGD</a:t>
            </a:r>
            <a:r>
              <a:rPr lang="cs-CZ" sz="3600" b="1" dirty="0"/>
              <a:t> – pohled „stakeholderů“</a:t>
            </a:r>
          </a:p>
        </p:txBody>
      </p:sp>
      <p:sp>
        <p:nvSpPr>
          <p:cNvPr id="3" name="Zástupný obsah 2">
            <a:extLst>
              <a:ext uri="{FF2B5EF4-FFF2-40B4-BE49-F238E27FC236}">
                <a16:creationId xmlns:a16="http://schemas.microsoft.com/office/drawing/2014/main" id="{18AFB060-71D9-4D26-94FD-7C43697D39AB}"/>
              </a:ext>
            </a:extLst>
          </p:cNvPr>
          <p:cNvSpPr>
            <a:spLocks noGrp="1"/>
          </p:cNvSpPr>
          <p:nvPr>
            <p:ph idx="1"/>
          </p:nvPr>
        </p:nvSpPr>
        <p:spPr>
          <a:xfrm>
            <a:off x="838200" y="2117064"/>
            <a:ext cx="10515600" cy="4351338"/>
          </a:xfrm>
        </p:spPr>
        <p:txBody>
          <a:bodyPr>
            <a:normAutofit/>
          </a:bodyPr>
          <a:lstStyle/>
          <a:p>
            <a:pPr marL="0" indent="0">
              <a:buNone/>
            </a:pPr>
            <a:r>
              <a:rPr lang="cs-CZ" sz="2400" dirty="0"/>
              <a:t> </a:t>
            </a:r>
          </a:p>
          <a:p>
            <a:pPr marL="0" indent="0">
              <a:buNone/>
            </a:pPr>
            <a:endParaRPr lang="cs-CZ" sz="2400" dirty="0"/>
          </a:p>
          <a:p>
            <a:pPr marL="0" indent="0">
              <a:buNone/>
            </a:pPr>
            <a:r>
              <a:rPr lang="cs-CZ" sz="2400" b="1" u="sng" dirty="0"/>
              <a:t>Komplexní studie dopadů implementace komplexních agend EGD</a:t>
            </a:r>
          </a:p>
          <a:p>
            <a:pPr marL="0" indent="0">
              <a:buNone/>
            </a:pPr>
            <a:endParaRPr lang="cs-CZ" sz="2400" dirty="0"/>
          </a:p>
          <a:p>
            <a:pPr marL="0" indent="0">
              <a:buNone/>
            </a:pPr>
            <a:r>
              <a:rPr lang="cs-CZ" sz="2400" dirty="0"/>
              <a:t>jak na úrovni EU, tak na úrovni ČR (a dalších členských států). </a:t>
            </a:r>
          </a:p>
          <a:p>
            <a:pPr>
              <a:buFontTx/>
              <a:buChar char="-"/>
            </a:pPr>
            <a:r>
              <a:rPr lang="cs-CZ" sz="2400" dirty="0"/>
              <a:t>V ČR chybí koordinátor na vládní úrovni.</a:t>
            </a:r>
          </a:p>
          <a:p>
            <a:pPr marL="0" indent="0">
              <a:buNone/>
            </a:pPr>
            <a:r>
              <a:rPr lang="cs-CZ" sz="2400" dirty="0"/>
              <a:t>ALE</a:t>
            </a:r>
          </a:p>
          <a:p>
            <a:pPr marL="0" indent="0">
              <a:buNone/>
            </a:pPr>
            <a:r>
              <a:rPr lang="cs-CZ" sz="2400" dirty="0"/>
              <a:t>- </a:t>
            </a:r>
            <a:r>
              <a:rPr lang="cs-CZ" sz="2400" b="1" dirty="0"/>
              <a:t>Rada vlády pro strategické technologie</a:t>
            </a:r>
            <a:r>
              <a:rPr lang="cs-CZ" sz="2400" dirty="0"/>
              <a:t>, požadavek vazby na agendy EGD (gesce MPO, spolupráce další ministerstva a úřady)</a:t>
            </a:r>
          </a:p>
        </p:txBody>
      </p:sp>
    </p:spTree>
    <p:extLst>
      <p:ext uri="{BB962C8B-B14F-4D97-AF65-F5344CB8AC3E}">
        <p14:creationId xmlns:p14="http://schemas.microsoft.com/office/powerpoint/2010/main" val="2214580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9C73294-F889-4244-A790-A0070CD06115}"/>
              </a:ext>
            </a:extLst>
          </p:cNvPr>
          <p:cNvSpPr>
            <a:spLocks noGrp="1"/>
          </p:cNvSpPr>
          <p:nvPr>
            <p:ph type="title"/>
          </p:nvPr>
        </p:nvSpPr>
        <p:spPr>
          <a:xfrm>
            <a:off x="838200" y="127000"/>
            <a:ext cx="10515600" cy="2000947"/>
          </a:xfrm>
        </p:spPr>
        <p:txBody>
          <a:bodyPr/>
          <a:lstStyle/>
          <a:p>
            <a:pPr algn="ctr"/>
            <a:br>
              <a:rPr lang="cs-CZ" dirty="0"/>
            </a:br>
            <a:br>
              <a:rPr lang="cs-CZ" dirty="0"/>
            </a:br>
            <a:r>
              <a:rPr lang="cs-CZ" dirty="0">
                <a:solidFill>
                  <a:srgbClr val="00B050"/>
                </a:solidFill>
              </a:rPr>
              <a:t>EGD</a:t>
            </a:r>
          </a:p>
        </p:txBody>
      </p:sp>
      <p:pic>
        <p:nvPicPr>
          <p:cNvPr id="4" name="Picture 7">
            <a:extLst>
              <a:ext uri="{FF2B5EF4-FFF2-40B4-BE49-F238E27FC236}">
                <a16:creationId xmlns:a16="http://schemas.microsoft.com/office/drawing/2014/main" id="{DED522FC-0F9F-49A7-A061-9F8D530ACF0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25617" y="2127947"/>
            <a:ext cx="6140766" cy="3746693"/>
          </a:xfrm>
          <a:prstGeom prst="rect">
            <a:avLst/>
          </a:prstGeom>
          <a:noFill/>
          <a:ln>
            <a:noFill/>
          </a:ln>
        </p:spPr>
      </p:pic>
    </p:spTree>
    <p:extLst>
      <p:ext uri="{BB962C8B-B14F-4D97-AF65-F5344CB8AC3E}">
        <p14:creationId xmlns:p14="http://schemas.microsoft.com/office/powerpoint/2010/main" val="1667262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EF04F1B-9751-4832-BFE2-BDCD2A80DEBE}"/>
              </a:ext>
            </a:extLst>
          </p:cNvPr>
          <p:cNvSpPr>
            <a:spLocks noGrp="1"/>
          </p:cNvSpPr>
          <p:nvPr>
            <p:ph type="title"/>
          </p:nvPr>
        </p:nvSpPr>
        <p:spPr>
          <a:xfrm>
            <a:off x="838200" y="1337279"/>
            <a:ext cx="10515600" cy="994975"/>
          </a:xfrm>
        </p:spPr>
        <p:txBody>
          <a:bodyPr/>
          <a:lstStyle/>
          <a:p>
            <a:pPr algn="ctr"/>
            <a:r>
              <a:rPr lang="cs-CZ" b="1" dirty="0">
                <a:solidFill>
                  <a:srgbClr val="00B050"/>
                </a:solidFill>
              </a:rPr>
              <a:t>EGD</a:t>
            </a:r>
          </a:p>
        </p:txBody>
      </p:sp>
      <p:sp>
        <p:nvSpPr>
          <p:cNvPr id="3" name="Zástupný obsah 2">
            <a:extLst>
              <a:ext uri="{FF2B5EF4-FFF2-40B4-BE49-F238E27FC236}">
                <a16:creationId xmlns:a16="http://schemas.microsoft.com/office/drawing/2014/main" id="{DE14F4C0-B293-44BC-9291-DFF3E92AFD39}"/>
              </a:ext>
            </a:extLst>
          </p:cNvPr>
          <p:cNvSpPr>
            <a:spLocks noGrp="1"/>
          </p:cNvSpPr>
          <p:nvPr>
            <p:ph idx="1"/>
          </p:nvPr>
        </p:nvSpPr>
        <p:spPr>
          <a:xfrm>
            <a:off x="838200" y="2759278"/>
            <a:ext cx="10515600" cy="3266138"/>
          </a:xfrm>
        </p:spPr>
        <p:txBody>
          <a:bodyPr>
            <a:normAutofit/>
          </a:bodyPr>
          <a:lstStyle/>
          <a:p>
            <a:pPr marL="0" indent="0">
              <a:buNone/>
            </a:pPr>
            <a:endParaRPr lang="cs-CZ" dirty="0"/>
          </a:p>
          <a:p>
            <a:pPr marL="0" indent="0">
              <a:buNone/>
            </a:pPr>
            <a:endParaRPr lang="cs-CZ" dirty="0"/>
          </a:p>
          <a:p>
            <a:pPr marL="0" indent="0" algn="ctr">
              <a:buNone/>
            </a:pPr>
            <a:r>
              <a:rPr lang="cs-CZ" sz="3600" dirty="0"/>
              <a:t>Děkuji za pozornost</a:t>
            </a:r>
          </a:p>
          <a:p>
            <a:pPr marL="0" indent="0" algn="ctr">
              <a:buNone/>
            </a:pPr>
            <a:r>
              <a:rPr lang="cs-CZ" sz="2000" dirty="0"/>
              <a:t>Ing. Ladislav Novák, Ph.D.</a:t>
            </a:r>
          </a:p>
          <a:p>
            <a:pPr marL="0" indent="0" algn="ctr">
              <a:buNone/>
            </a:pPr>
            <a:r>
              <a:rPr lang="cs-CZ" sz="3600" dirty="0">
                <a:hlinkClick r:id="rId2"/>
              </a:rPr>
              <a:t>www.suschem.cz</a:t>
            </a:r>
            <a:endParaRPr lang="cs-CZ" sz="3600" dirty="0"/>
          </a:p>
          <a:p>
            <a:pPr marL="0" indent="0" algn="ctr">
              <a:buNone/>
            </a:pPr>
            <a:endParaRPr lang="cs-CZ" sz="3600" dirty="0"/>
          </a:p>
        </p:txBody>
      </p:sp>
    </p:spTree>
    <p:extLst>
      <p:ext uri="{BB962C8B-B14F-4D97-AF65-F5344CB8AC3E}">
        <p14:creationId xmlns:p14="http://schemas.microsoft.com/office/powerpoint/2010/main" val="2979121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EBBC89F-0D18-4F3F-818E-304441DD7644}"/>
              </a:ext>
            </a:extLst>
          </p:cNvPr>
          <p:cNvSpPr>
            <a:spLocks noGrp="1"/>
          </p:cNvSpPr>
          <p:nvPr>
            <p:ph type="title"/>
          </p:nvPr>
        </p:nvSpPr>
        <p:spPr>
          <a:xfrm>
            <a:off x="838200" y="1246052"/>
            <a:ext cx="10515600" cy="1325563"/>
          </a:xfrm>
        </p:spPr>
        <p:txBody>
          <a:bodyPr>
            <a:normAutofit/>
          </a:bodyPr>
          <a:lstStyle/>
          <a:p>
            <a:pPr algn="ctr"/>
            <a:r>
              <a:rPr lang="cs-CZ" sz="3600" b="1" dirty="0">
                <a:solidFill>
                  <a:srgbClr val="00B050"/>
                </a:solidFill>
              </a:rPr>
              <a:t>EU GREEN DEAL</a:t>
            </a:r>
            <a:br>
              <a:rPr lang="cs-CZ" sz="3600" b="1" dirty="0">
                <a:solidFill>
                  <a:srgbClr val="00B050"/>
                </a:solidFill>
              </a:rPr>
            </a:br>
            <a:endParaRPr lang="cs-CZ" sz="3600" b="1" dirty="0">
              <a:solidFill>
                <a:srgbClr val="00B050"/>
              </a:solidFill>
            </a:endParaRPr>
          </a:p>
        </p:txBody>
      </p:sp>
      <p:pic>
        <p:nvPicPr>
          <p:cNvPr id="4" name="Picture 6" descr="AA53A7F8-FAA1-4E92-BD8F-1D81AA5BCBE0">
            <a:extLst>
              <a:ext uri="{FF2B5EF4-FFF2-40B4-BE49-F238E27FC236}">
                <a16:creationId xmlns:a16="http://schemas.microsoft.com/office/drawing/2014/main" id="{60AF9906-3E90-4BFC-AAEC-4707E4D9E8D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45049" y="2453827"/>
            <a:ext cx="7301902"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5600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B956F6-7060-4FFD-97B7-4F0253604356}"/>
              </a:ext>
            </a:extLst>
          </p:cNvPr>
          <p:cNvSpPr>
            <a:spLocks noGrp="1"/>
          </p:cNvSpPr>
          <p:nvPr>
            <p:ph type="title"/>
          </p:nvPr>
        </p:nvSpPr>
        <p:spPr>
          <a:xfrm>
            <a:off x="838200" y="983702"/>
            <a:ext cx="10515600" cy="1325563"/>
          </a:xfrm>
        </p:spPr>
        <p:txBody>
          <a:bodyPr>
            <a:normAutofit/>
          </a:bodyPr>
          <a:lstStyle/>
          <a:p>
            <a:r>
              <a:rPr lang="cs-CZ" sz="3600" b="1" dirty="0">
                <a:solidFill>
                  <a:srgbClr val="00B050"/>
                </a:solidFill>
              </a:rPr>
              <a:t>EU GREEN DEAL - </a:t>
            </a:r>
            <a:r>
              <a:rPr lang="cs-CZ" sz="3600" b="1" dirty="0"/>
              <a:t>motto</a:t>
            </a:r>
          </a:p>
        </p:txBody>
      </p:sp>
      <p:sp>
        <p:nvSpPr>
          <p:cNvPr id="3" name="Zástupný obsah 2">
            <a:extLst>
              <a:ext uri="{FF2B5EF4-FFF2-40B4-BE49-F238E27FC236}">
                <a16:creationId xmlns:a16="http://schemas.microsoft.com/office/drawing/2014/main" id="{A672062A-86C5-44B0-816A-4922C42916D9}"/>
              </a:ext>
            </a:extLst>
          </p:cNvPr>
          <p:cNvSpPr>
            <a:spLocks noGrp="1"/>
          </p:cNvSpPr>
          <p:nvPr>
            <p:ph idx="1"/>
          </p:nvPr>
        </p:nvSpPr>
        <p:spPr>
          <a:xfrm>
            <a:off x="838200" y="2064605"/>
            <a:ext cx="10515600" cy="4093535"/>
          </a:xfrm>
        </p:spPr>
        <p:txBody>
          <a:bodyPr>
            <a:normAutofit fontScale="92500" lnSpcReduction="10000"/>
          </a:bodyPr>
          <a:lstStyle/>
          <a:p>
            <a:pPr marL="0" indent="0">
              <a:buNone/>
            </a:pPr>
            <a:r>
              <a:rPr lang="cs-CZ" b="1" dirty="0"/>
              <a:t>Evropská unie se stane globálním vůdcem v jednáních o mezinárodním klimatu, uhlíkové neutralitě, ochraně životního prostředí (vzduchu, vody, půdy) a zdraví lidí.</a:t>
            </a:r>
          </a:p>
          <a:p>
            <a:pPr marL="0" indent="0">
              <a:buNone/>
            </a:pPr>
            <a:endParaRPr lang="cs-CZ" dirty="0"/>
          </a:p>
          <a:p>
            <a:r>
              <a:rPr lang="en-US" dirty="0"/>
              <a:t>	</a:t>
            </a:r>
          </a:p>
          <a:p>
            <a:pPr marL="0" indent="0">
              <a:buNone/>
            </a:pPr>
            <a:r>
              <a:rPr lang="en-US" dirty="0"/>
              <a:t>	</a:t>
            </a:r>
            <a:endParaRPr lang="cs-CZ" dirty="0"/>
          </a:p>
          <a:p>
            <a:pPr marL="0" indent="0">
              <a:buNone/>
            </a:pPr>
            <a:r>
              <a:rPr lang="cs-CZ" sz="3400" b="1" dirty="0"/>
              <a:t>EGD se tak stává ve svých předpokládaných důsledcích nejvýznamnějším zásahem do života všech občanů EU za poslední dekády a předpokládá úzkou spolupráci se zbytkem světa.</a:t>
            </a:r>
          </a:p>
        </p:txBody>
      </p:sp>
    </p:spTree>
    <p:extLst>
      <p:ext uri="{BB962C8B-B14F-4D97-AF65-F5344CB8AC3E}">
        <p14:creationId xmlns:p14="http://schemas.microsoft.com/office/powerpoint/2010/main" val="2001524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8E13784-FADA-4519-8671-6E9EDF3DD4EB}"/>
              </a:ext>
            </a:extLst>
          </p:cNvPr>
          <p:cNvSpPr>
            <a:spLocks noGrp="1"/>
          </p:cNvSpPr>
          <p:nvPr>
            <p:ph type="title"/>
          </p:nvPr>
        </p:nvSpPr>
        <p:spPr>
          <a:xfrm>
            <a:off x="838200" y="1020437"/>
            <a:ext cx="10515600" cy="1325563"/>
          </a:xfrm>
        </p:spPr>
        <p:txBody>
          <a:bodyPr>
            <a:normAutofit/>
          </a:bodyPr>
          <a:lstStyle/>
          <a:p>
            <a:r>
              <a:rPr lang="cs-CZ" sz="3600" b="1" dirty="0"/>
              <a:t>Oblasti politiky</a:t>
            </a:r>
          </a:p>
        </p:txBody>
      </p:sp>
      <p:sp>
        <p:nvSpPr>
          <p:cNvPr id="3" name="Zástupný obsah 2">
            <a:extLst>
              <a:ext uri="{FF2B5EF4-FFF2-40B4-BE49-F238E27FC236}">
                <a16:creationId xmlns:a16="http://schemas.microsoft.com/office/drawing/2014/main" id="{EDCBB7DE-F605-4B3C-A338-54E2761432F4}"/>
              </a:ext>
            </a:extLst>
          </p:cNvPr>
          <p:cNvSpPr>
            <a:spLocks noGrp="1"/>
          </p:cNvSpPr>
          <p:nvPr>
            <p:ph idx="1"/>
          </p:nvPr>
        </p:nvSpPr>
        <p:spPr>
          <a:xfrm>
            <a:off x="848833" y="2098172"/>
            <a:ext cx="10515600" cy="3570438"/>
          </a:xfrm>
        </p:spPr>
        <p:txBody>
          <a:bodyPr/>
          <a:lstStyle/>
          <a:p>
            <a:r>
              <a:rPr lang="cs-CZ" sz="2400" dirty="0"/>
              <a:t>Čistá energie</a:t>
            </a:r>
          </a:p>
          <a:p>
            <a:r>
              <a:rPr lang="cs-CZ" sz="2400" b="1" dirty="0"/>
              <a:t>Udržitelný průmysl</a:t>
            </a:r>
          </a:p>
          <a:p>
            <a:r>
              <a:rPr lang="cs-CZ" sz="2400" dirty="0"/>
              <a:t>Výstavba a renovace</a:t>
            </a:r>
          </a:p>
          <a:p>
            <a:r>
              <a:rPr lang="cs-CZ" sz="2400" dirty="0"/>
              <a:t>Udržitelná mobilita</a:t>
            </a:r>
          </a:p>
          <a:p>
            <a:r>
              <a:rPr lang="cs-CZ" sz="2400" dirty="0"/>
              <a:t>Od zemědělce (výrobce) ke spotřebiteli</a:t>
            </a:r>
          </a:p>
          <a:p>
            <a:r>
              <a:rPr lang="cs-CZ" sz="2400" dirty="0"/>
              <a:t>Biodiverzita</a:t>
            </a:r>
          </a:p>
          <a:p>
            <a:r>
              <a:rPr lang="cs-CZ" sz="2400" dirty="0"/>
              <a:t>Odstranění znečištění</a:t>
            </a:r>
            <a:endParaRPr lang="cs-CZ" dirty="0"/>
          </a:p>
        </p:txBody>
      </p:sp>
    </p:spTree>
    <p:extLst>
      <p:ext uri="{BB962C8B-B14F-4D97-AF65-F5344CB8AC3E}">
        <p14:creationId xmlns:p14="http://schemas.microsoft.com/office/powerpoint/2010/main" val="4021334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D8C0DF-5C70-4343-AD54-180EBB61162C}"/>
              </a:ext>
            </a:extLst>
          </p:cNvPr>
          <p:cNvSpPr>
            <a:spLocks noGrp="1"/>
          </p:cNvSpPr>
          <p:nvPr>
            <p:ph type="title"/>
          </p:nvPr>
        </p:nvSpPr>
        <p:spPr>
          <a:xfrm>
            <a:off x="838200" y="990765"/>
            <a:ext cx="10515600" cy="1325563"/>
          </a:xfrm>
        </p:spPr>
        <p:txBody>
          <a:bodyPr>
            <a:normAutofit/>
          </a:bodyPr>
          <a:lstStyle/>
          <a:p>
            <a:r>
              <a:rPr lang="cs-CZ" sz="3600" b="1" dirty="0"/>
              <a:t>EU klimatický pakt – klíč pro průmysl</a:t>
            </a:r>
          </a:p>
        </p:txBody>
      </p:sp>
      <p:sp>
        <p:nvSpPr>
          <p:cNvPr id="3" name="Zástupný obsah 2">
            <a:extLst>
              <a:ext uri="{FF2B5EF4-FFF2-40B4-BE49-F238E27FC236}">
                <a16:creationId xmlns:a16="http://schemas.microsoft.com/office/drawing/2014/main" id="{1E1EFF52-596D-4058-9457-2B593B5990C5}"/>
              </a:ext>
            </a:extLst>
          </p:cNvPr>
          <p:cNvSpPr>
            <a:spLocks noGrp="1"/>
          </p:cNvSpPr>
          <p:nvPr>
            <p:ph idx="1"/>
          </p:nvPr>
        </p:nvSpPr>
        <p:spPr>
          <a:xfrm>
            <a:off x="838200" y="2111017"/>
            <a:ext cx="10515600" cy="3512220"/>
          </a:xfrm>
        </p:spPr>
        <p:txBody>
          <a:bodyPr>
            <a:normAutofit/>
          </a:bodyPr>
          <a:lstStyle/>
          <a:p>
            <a:pPr marL="0" indent="0">
              <a:buNone/>
            </a:pPr>
            <a:r>
              <a:rPr lang="cs-CZ" sz="3200" i="1" dirty="0"/>
              <a:t>„</a:t>
            </a:r>
            <a:r>
              <a:rPr lang="cs-CZ" sz="3200" i="1" dirty="0" err="1"/>
              <a:t>zero</a:t>
            </a:r>
            <a:r>
              <a:rPr lang="cs-CZ" sz="3200" i="1" dirty="0"/>
              <a:t> </a:t>
            </a:r>
            <a:r>
              <a:rPr lang="cs-CZ" sz="3200" i="1" dirty="0" err="1"/>
              <a:t>emissions</a:t>
            </a:r>
            <a:r>
              <a:rPr lang="cs-CZ" sz="3200" i="1" dirty="0"/>
              <a:t> and </a:t>
            </a:r>
            <a:r>
              <a:rPr lang="cs-CZ" sz="3200" i="1" dirty="0" err="1"/>
              <a:t>climate</a:t>
            </a:r>
            <a:r>
              <a:rPr lang="cs-CZ" sz="3200" i="1" dirty="0"/>
              <a:t> </a:t>
            </a:r>
            <a:r>
              <a:rPr lang="cs-CZ" sz="3200" i="1" dirty="0" err="1"/>
              <a:t>neutral</a:t>
            </a:r>
            <a:r>
              <a:rPr lang="cs-CZ" sz="3200" i="1" dirty="0"/>
              <a:t>“ </a:t>
            </a:r>
            <a:r>
              <a:rPr lang="cs-CZ" sz="3200" dirty="0" err="1"/>
              <a:t>strategy</a:t>
            </a:r>
            <a:endParaRPr lang="cs-CZ" sz="3200" dirty="0"/>
          </a:p>
          <a:p>
            <a:pPr marL="0" indent="0">
              <a:buNone/>
            </a:pPr>
            <a:endParaRPr lang="cs-CZ" sz="2400" dirty="0"/>
          </a:p>
          <a:p>
            <a:pPr marL="0" indent="0">
              <a:buNone/>
            </a:pPr>
            <a:r>
              <a:rPr lang="cs-CZ" sz="2400" dirty="0"/>
              <a:t>V navrhovaném klimatickém zákonu (publikováno 2.3.2020) se EK zavazuje k regulaci skleníkových plynů do roku 2050 s tím, že emise do tohoto roku budou </a:t>
            </a:r>
            <a:r>
              <a:rPr lang="cs-CZ" sz="2400" b="1" dirty="0"/>
              <a:t>nula</a:t>
            </a:r>
            <a:r>
              <a:rPr lang="cs-CZ" sz="2400" dirty="0"/>
              <a:t>.</a:t>
            </a:r>
          </a:p>
          <a:p>
            <a:pPr marL="0" indent="0">
              <a:buNone/>
            </a:pPr>
            <a:endParaRPr lang="cs-CZ" sz="2400" dirty="0"/>
          </a:p>
          <a:p>
            <a:pPr marL="0" indent="0">
              <a:buNone/>
            </a:pPr>
            <a:r>
              <a:rPr lang="cs-CZ" sz="2400" dirty="0"/>
              <a:t>Navýšení emisního cíle pro 2030 - 55%</a:t>
            </a:r>
          </a:p>
        </p:txBody>
      </p:sp>
    </p:spTree>
    <p:extLst>
      <p:ext uri="{BB962C8B-B14F-4D97-AF65-F5344CB8AC3E}">
        <p14:creationId xmlns:p14="http://schemas.microsoft.com/office/powerpoint/2010/main" val="2312404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23F5A73-3F68-454A-BF9A-D4D5DFC2B3AA}"/>
              </a:ext>
            </a:extLst>
          </p:cNvPr>
          <p:cNvSpPr>
            <a:spLocks noGrp="1"/>
          </p:cNvSpPr>
          <p:nvPr>
            <p:ph type="title"/>
          </p:nvPr>
        </p:nvSpPr>
        <p:spPr>
          <a:xfrm>
            <a:off x="838200" y="1168604"/>
            <a:ext cx="10515600" cy="1325563"/>
          </a:xfrm>
        </p:spPr>
        <p:txBody>
          <a:bodyPr>
            <a:normAutofit/>
          </a:bodyPr>
          <a:lstStyle/>
          <a:p>
            <a:r>
              <a:rPr lang="cs-CZ" sz="3200" b="1" dirty="0"/>
              <a:t>Nulové znečištění a </a:t>
            </a:r>
            <a:r>
              <a:rPr lang="cs-CZ" sz="3200" b="1" dirty="0" err="1"/>
              <a:t>beztoxické</a:t>
            </a:r>
            <a:r>
              <a:rPr lang="cs-CZ" sz="3200" b="1" dirty="0"/>
              <a:t> životní prostředí</a:t>
            </a:r>
          </a:p>
        </p:txBody>
      </p:sp>
      <p:sp>
        <p:nvSpPr>
          <p:cNvPr id="3" name="Zástupný obsah 2">
            <a:extLst>
              <a:ext uri="{FF2B5EF4-FFF2-40B4-BE49-F238E27FC236}">
                <a16:creationId xmlns:a16="http://schemas.microsoft.com/office/drawing/2014/main" id="{FF45341D-A5BC-4E19-A087-3F8A76378AAC}"/>
              </a:ext>
            </a:extLst>
          </p:cNvPr>
          <p:cNvSpPr>
            <a:spLocks noGrp="1"/>
          </p:cNvSpPr>
          <p:nvPr>
            <p:ph idx="1"/>
          </p:nvPr>
        </p:nvSpPr>
        <p:spPr>
          <a:xfrm>
            <a:off x="838200" y="2512141"/>
            <a:ext cx="10515600" cy="2070484"/>
          </a:xfrm>
        </p:spPr>
        <p:txBody>
          <a:bodyPr>
            <a:normAutofit/>
          </a:bodyPr>
          <a:lstStyle/>
          <a:p>
            <a:pPr marL="514350" indent="-514350">
              <a:buAutoNum type="arabicPeriod"/>
            </a:pPr>
            <a:r>
              <a:rPr lang="cs-CZ" sz="2400" dirty="0"/>
              <a:t>Strategie udržitelnosti pro chemický průmysl – </a:t>
            </a:r>
            <a:r>
              <a:rPr lang="cs-CZ" sz="2400" dirty="0" err="1"/>
              <a:t>Chemical</a:t>
            </a:r>
            <a:r>
              <a:rPr lang="cs-CZ" sz="2400" dirty="0"/>
              <a:t> </a:t>
            </a:r>
            <a:r>
              <a:rPr lang="cs-CZ" sz="2400" dirty="0" err="1"/>
              <a:t>Strategy</a:t>
            </a:r>
            <a:r>
              <a:rPr lang="cs-CZ" sz="2400" dirty="0"/>
              <a:t> </a:t>
            </a:r>
            <a:r>
              <a:rPr lang="cs-CZ" sz="2400" dirty="0" err="1"/>
              <a:t>for</a:t>
            </a:r>
            <a:r>
              <a:rPr lang="cs-CZ" sz="2400" dirty="0"/>
              <a:t> </a:t>
            </a:r>
            <a:r>
              <a:rPr lang="cs-CZ" sz="2400" dirty="0" err="1"/>
              <a:t>Sustainability</a:t>
            </a:r>
            <a:r>
              <a:rPr lang="cs-CZ" sz="2400" dirty="0"/>
              <a:t> - léto 2020</a:t>
            </a:r>
          </a:p>
          <a:p>
            <a:pPr marL="514350" indent="-514350">
              <a:buAutoNum type="arabicPeriod"/>
            </a:pPr>
            <a:r>
              <a:rPr lang="cs-CZ" sz="2400" dirty="0"/>
              <a:t>Plán nulového znečištění pro vodu, vzduch a půdu</a:t>
            </a:r>
          </a:p>
          <a:p>
            <a:pPr marL="514350" indent="-514350">
              <a:buAutoNum type="arabicPeriod"/>
            </a:pPr>
            <a:r>
              <a:rPr lang="cs-CZ" sz="2400" dirty="0"/>
              <a:t>Revize požadavků znečištění pro velké instalace</a:t>
            </a:r>
          </a:p>
        </p:txBody>
      </p:sp>
    </p:spTree>
    <p:extLst>
      <p:ext uri="{BB962C8B-B14F-4D97-AF65-F5344CB8AC3E}">
        <p14:creationId xmlns:p14="http://schemas.microsoft.com/office/powerpoint/2010/main" val="1182367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5067D0A-25B3-4AF0-AF6F-DF9392DF79C5}"/>
              </a:ext>
            </a:extLst>
          </p:cNvPr>
          <p:cNvSpPr>
            <a:spLocks noGrp="1"/>
          </p:cNvSpPr>
          <p:nvPr>
            <p:ph type="title"/>
          </p:nvPr>
        </p:nvSpPr>
        <p:spPr>
          <a:xfrm>
            <a:off x="838200" y="1045391"/>
            <a:ext cx="10515600" cy="1282324"/>
          </a:xfrm>
        </p:spPr>
        <p:txBody>
          <a:bodyPr>
            <a:normAutofit/>
          </a:bodyPr>
          <a:lstStyle/>
          <a:p>
            <a:r>
              <a:rPr lang="cs-CZ" sz="2800" b="1" dirty="0"/>
              <a:t>Strategie pro udržitelnost v oblasti chemických látek I.</a:t>
            </a:r>
          </a:p>
        </p:txBody>
      </p:sp>
      <p:sp>
        <p:nvSpPr>
          <p:cNvPr id="3" name="Zástupný obsah 2">
            <a:extLst>
              <a:ext uri="{FF2B5EF4-FFF2-40B4-BE49-F238E27FC236}">
                <a16:creationId xmlns:a16="http://schemas.microsoft.com/office/drawing/2014/main" id="{D45E3BB1-5675-48FB-9217-F4F491F10A81}"/>
              </a:ext>
            </a:extLst>
          </p:cNvPr>
          <p:cNvSpPr>
            <a:spLocks noGrp="1"/>
          </p:cNvSpPr>
          <p:nvPr>
            <p:ph idx="1"/>
          </p:nvPr>
        </p:nvSpPr>
        <p:spPr>
          <a:xfrm>
            <a:off x="838200" y="2147910"/>
            <a:ext cx="10515600" cy="4431020"/>
          </a:xfrm>
        </p:spPr>
        <p:txBody>
          <a:bodyPr>
            <a:normAutofit/>
          </a:bodyPr>
          <a:lstStyle/>
          <a:p>
            <a:pPr marL="457200" indent="-457200">
              <a:buAutoNum type="arabicPeriod"/>
            </a:pPr>
            <a:r>
              <a:rPr lang="cs-CZ" dirty="0"/>
              <a:t>Obsah, definice problému a kontrola subsidiarity</a:t>
            </a:r>
          </a:p>
          <a:p>
            <a:pPr marL="457200" indent="-457200">
              <a:buAutoNum type="arabicPeriod"/>
            </a:pPr>
            <a:r>
              <a:rPr lang="cs-CZ" dirty="0"/>
              <a:t>Popis toho, co, jak a kdy lze dosáhnout</a:t>
            </a:r>
          </a:p>
          <a:p>
            <a:pPr marL="457200" indent="-457200">
              <a:buAutoNum type="arabicPeriod"/>
            </a:pPr>
            <a:r>
              <a:rPr lang="cs-CZ" dirty="0"/>
              <a:t>Lepší regulace, přičemž součástí procesu bude</a:t>
            </a:r>
            <a:r>
              <a:rPr lang="cs-CZ" sz="2400" dirty="0"/>
              <a:t>:</a:t>
            </a:r>
          </a:p>
          <a:p>
            <a:pPr marL="0" indent="0">
              <a:buNone/>
            </a:pPr>
            <a:endParaRPr lang="cs-CZ" sz="2400" dirty="0"/>
          </a:p>
          <a:p>
            <a:pPr marL="0" indent="0">
              <a:buNone/>
            </a:pPr>
            <a:r>
              <a:rPr lang="cs-CZ" sz="2400" dirty="0"/>
              <a:t>a/ kontrola stavu aktuální chemické legislativy (mimo REACH)</a:t>
            </a:r>
          </a:p>
          <a:p>
            <a:pPr marL="0" indent="0">
              <a:buNone/>
            </a:pPr>
            <a:r>
              <a:rPr lang="cs-CZ" sz="2400" dirty="0"/>
              <a:t>b/ 2. revize REACH</a:t>
            </a:r>
          </a:p>
          <a:p>
            <a:pPr marL="0" indent="0">
              <a:buNone/>
            </a:pPr>
            <a:r>
              <a:rPr lang="cs-CZ" sz="2400" dirty="0"/>
              <a:t>c/ propojení chemické, produktové a odpadové legislativy</a:t>
            </a:r>
          </a:p>
          <a:p>
            <a:pPr marL="0" indent="0">
              <a:buNone/>
            </a:pPr>
            <a:endParaRPr lang="cs-CZ" sz="2400" dirty="0"/>
          </a:p>
          <a:p>
            <a:pPr marL="0" indent="0">
              <a:buNone/>
            </a:pPr>
            <a:r>
              <a:rPr lang="cs-CZ" sz="2400" dirty="0"/>
              <a:t>MOTTO: DIGITÁLNÍ A ZELENÁ TRANSFORMACE</a:t>
            </a:r>
          </a:p>
        </p:txBody>
      </p:sp>
    </p:spTree>
    <p:extLst>
      <p:ext uri="{BB962C8B-B14F-4D97-AF65-F5344CB8AC3E}">
        <p14:creationId xmlns:p14="http://schemas.microsoft.com/office/powerpoint/2010/main" val="2136578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6BEAC79-0812-4AEC-B756-F39332A9E454}"/>
              </a:ext>
            </a:extLst>
          </p:cNvPr>
          <p:cNvSpPr>
            <a:spLocks noGrp="1"/>
          </p:cNvSpPr>
          <p:nvPr>
            <p:ph type="title"/>
          </p:nvPr>
        </p:nvSpPr>
        <p:spPr/>
        <p:txBody>
          <a:bodyPr>
            <a:normAutofit fontScale="90000"/>
          </a:bodyPr>
          <a:lstStyle/>
          <a:p>
            <a:br>
              <a:rPr lang="cs-CZ" dirty="0"/>
            </a:br>
            <a:br>
              <a:rPr lang="cs-CZ" dirty="0"/>
            </a:br>
            <a:r>
              <a:rPr lang="cs-CZ" sz="3100" b="1" dirty="0"/>
              <a:t>Strategie pro udržitelnost v oblasti chemických látek II.</a:t>
            </a:r>
          </a:p>
        </p:txBody>
      </p:sp>
      <p:sp>
        <p:nvSpPr>
          <p:cNvPr id="3" name="Zástupný obsah 2">
            <a:extLst>
              <a:ext uri="{FF2B5EF4-FFF2-40B4-BE49-F238E27FC236}">
                <a16:creationId xmlns:a16="http://schemas.microsoft.com/office/drawing/2014/main" id="{39B22311-3C99-4D98-B78B-1E1DB6FF884D}"/>
              </a:ext>
            </a:extLst>
          </p:cNvPr>
          <p:cNvSpPr>
            <a:spLocks noGrp="1"/>
          </p:cNvSpPr>
          <p:nvPr>
            <p:ph idx="1"/>
          </p:nvPr>
        </p:nvSpPr>
        <p:spPr>
          <a:xfrm>
            <a:off x="838200" y="1690688"/>
            <a:ext cx="10515600" cy="4351338"/>
          </a:xfrm>
        </p:spPr>
        <p:txBody>
          <a:bodyPr/>
          <a:lstStyle/>
          <a:p>
            <a:endParaRPr lang="cs-CZ" dirty="0"/>
          </a:p>
          <a:p>
            <a:pPr marL="0" indent="0">
              <a:buClr>
                <a:srgbClr val="FF0000"/>
              </a:buClr>
              <a:buNone/>
            </a:pPr>
            <a:r>
              <a:rPr lang="cs-CZ" altLang="cs-CZ" sz="2400" b="1" dirty="0"/>
              <a:t>Akční plán  </a:t>
            </a:r>
          </a:p>
          <a:p>
            <a:pPr marL="0" indent="0">
              <a:buClr>
                <a:srgbClr val="FF0000"/>
              </a:buClr>
              <a:buNone/>
            </a:pPr>
            <a:r>
              <a:rPr lang="cs-CZ" altLang="cs-CZ" sz="2400" dirty="0"/>
              <a:t>Celkem 56 opatření, která mají být zavedena v letech 2021-2024. </a:t>
            </a:r>
          </a:p>
          <a:p>
            <a:pPr marL="0" indent="0">
              <a:buClr>
                <a:srgbClr val="FF0000"/>
              </a:buClr>
              <a:buNone/>
            </a:pPr>
            <a:r>
              <a:rPr lang="cs-CZ" altLang="cs-CZ" sz="2400" dirty="0"/>
              <a:t>Směřuje do legislativy a týká se především změn nařízení REACH, CLP, nařízení o materiálech určených pro styk s potravinami, nařízení o kosmetických přípravcích, nařízení o biocidech, nařízení o přípravcích na ochranu rostlin, směrnice o průmyslových emisích, směrnice o obecné bezpečnosti výrobků  a dalších.  </a:t>
            </a:r>
          </a:p>
          <a:p>
            <a:pPr marL="0" indent="0">
              <a:buNone/>
            </a:pPr>
            <a:endParaRPr lang="cs-CZ" altLang="cs-CZ" dirty="0">
              <a:solidFill>
                <a:srgbClr val="0000FF"/>
              </a:solidFill>
            </a:endParaRPr>
          </a:p>
          <a:p>
            <a:endParaRPr lang="cs-CZ" dirty="0"/>
          </a:p>
        </p:txBody>
      </p:sp>
    </p:spTree>
    <p:extLst>
      <p:ext uri="{BB962C8B-B14F-4D97-AF65-F5344CB8AC3E}">
        <p14:creationId xmlns:p14="http://schemas.microsoft.com/office/powerpoint/2010/main" val="2031073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BEFB99-E392-4E32-A268-90F51902D4D5}"/>
              </a:ext>
            </a:extLst>
          </p:cNvPr>
          <p:cNvSpPr>
            <a:spLocks noGrp="1"/>
          </p:cNvSpPr>
          <p:nvPr>
            <p:ph type="title"/>
          </p:nvPr>
        </p:nvSpPr>
        <p:spPr>
          <a:xfrm>
            <a:off x="838200" y="1269345"/>
            <a:ext cx="10515600" cy="1253006"/>
          </a:xfrm>
        </p:spPr>
        <p:txBody>
          <a:bodyPr>
            <a:normAutofit/>
          </a:bodyPr>
          <a:lstStyle/>
          <a:p>
            <a:r>
              <a:rPr lang="cs-CZ" sz="3600" b="1" dirty="0">
                <a:solidFill>
                  <a:srgbClr val="00B050"/>
                </a:solidFill>
              </a:rPr>
              <a:t>EU GREEN DEAL </a:t>
            </a:r>
            <a:r>
              <a:rPr lang="cs-CZ" sz="3600" b="1" dirty="0"/>
              <a:t>– dopady a komentáře</a:t>
            </a:r>
          </a:p>
        </p:txBody>
      </p:sp>
      <p:sp>
        <p:nvSpPr>
          <p:cNvPr id="3" name="Zástupný obsah 2">
            <a:extLst>
              <a:ext uri="{FF2B5EF4-FFF2-40B4-BE49-F238E27FC236}">
                <a16:creationId xmlns:a16="http://schemas.microsoft.com/office/drawing/2014/main" id="{835D6A43-89B1-495A-BE9B-BA0451E3B464}"/>
              </a:ext>
            </a:extLst>
          </p:cNvPr>
          <p:cNvSpPr>
            <a:spLocks noGrp="1"/>
          </p:cNvSpPr>
          <p:nvPr>
            <p:ph idx="1"/>
          </p:nvPr>
        </p:nvSpPr>
        <p:spPr>
          <a:xfrm>
            <a:off x="838200" y="2595647"/>
            <a:ext cx="10515600" cy="4113161"/>
          </a:xfrm>
        </p:spPr>
        <p:txBody>
          <a:bodyPr>
            <a:normAutofit/>
          </a:bodyPr>
          <a:lstStyle/>
          <a:p>
            <a:pPr marL="0" indent="0">
              <a:buNone/>
            </a:pPr>
            <a:r>
              <a:rPr lang="cs-CZ" sz="2400" dirty="0" err="1"/>
              <a:t>Covid</a:t>
            </a:r>
            <a:r>
              <a:rPr lang="cs-CZ" sz="2400" dirty="0"/>
              <a:t> zavádění EGD nezpomalil, naopak akceleroval</a:t>
            </a:r>
          </a:p>
          <a:p>
            <a:pPr marL="0" indent="0">
              <a:buNone/>
            </a:pPr>
            <a:r>
              <a:rPr lang="cs-CZ" sz="2400" dirty="0"/>
              <a:t>EGD zahrnuje 10 oblastí aktivit a celkem 52 plánů politik, z toho 15 je už určeno pro 2020. </a:t>
            </a:r>
          </a:p>
          <a:p>
            <a:pPr marL="0" indent="0">
              <a:buNone/>
            </a:pPr>
            <a:r>
              <a:rPr lang="cs-CZ" sz="2400" dirty="0"/>
              <a:t>Velmi ambiciózní návrhy přesahují funkční období této EK !</a:t>
            </a:r>
          </a:p>
          <a:p>
            <a:pPr marL="0" indent="0">
              <a:buNone/>
            </a:pPr>
            <a:r>
              <a:rPr lang="cs-CZ" sz="2400" dirty="0"/>
              <a:t>Ohrožení, výzva, příležitost ?</a:t>
            </a:r>
          </a:p>
          <a:p>
            <a:pPr marL="0" indent="0">
              <a:buNone/>
            </a:pPr>
            <a:endParaRPr lang="cs-CZ" sz="2400" dirty="0"/>
          </a:p>
          <a:p>
            <a:pPr marL="0" indent="0">
              <a:buNone/>
            </a:pPr>
            <a:r>
              <a:rPr lang="cs-CZ" sz="2400" dirty="0"/>
              <a:t>CZ: Jsme schopni čerpat z navrhovaného finančního rámce, kdy, kolik ?</a:t>
            </a:r>
          </a:p>
          <a:p>
            <a:pPr marL="0" indent="0">
              <a:buNone/>
            </a:pPr>
            <a:r>
              <a:rPr lang="cs-CZ" sz="2400" dirty="0"/>
              <a:t>Připravenost průmyslu, projekty</a:t>
            </a:r>
          </a:p>
          <a:p>
            <a:pPr marL="0" indent="0">
              <a:buNone/>
            </a:pPr>
            <a:endParaRPr lang="cs-CZ" sz="2400" dirty="0"/>
          </a:p>
        </p:txBody>
      </p:sp>
    </p:spTree>
    <p:extLst>
      <p:ext uri="{BB962C8B-B14F-4D97-AF65-F5344CB8AC3E}">
        <p14:creationId xmlns:p14="http://schemas.microsoft.com/office/powerpoint/2010/main" val="1554524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BASF_CONVERTED_TO_TAGS" val="1"/>
</p:tagLst>
</file>

<file path=ppt/theme/theme1.xml><?xml version="1.0" encoding="utf-8"?>
<a:theme xmlns:a="http://schemas.openxmlformats.org/drawingml/2006/main" name="BASF">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SF" id="{725FE41A-792F-432C-B93F-25ED23A97D07}" vid="{32C09C63-FE1F-4DA2-BF9B-32FE81185EE3}"/>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675216E673094096BE2D9B6971C6E0" ma:contentTypeVersion="10" ma:contentTypeDescription="Create a new document." ma:contentTypeScope="" ma:versionID="6681830f7107e5fb2926f3f1722a9f51">
  <xsd:schema xmlns:xsd="http://www.w3.org/2001/XMLSchema" xmlns:xs="http://www.w3.org/2001/XMLSchema" xmlns:p="http://schemas.microsoft.com/office/2006/metadata/properties" xmlns:ns3="15492d19-9774-4cf9-890a-32cf04be3f3a" targetNamespace="http://schemas.microsoft.com/office/2006/metadata/properties" ma:root="true" ma:fieldsID="2a4fe947bc9bfb182abfff12d9529be7" ns3:_="">
    <xsd:import namespace="15492d19-9774-4cf9-890a-32cf04be3f3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492d19-9774-4cf9-890a-32cf04be3f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4AD0C-0F11-425F-AF13-F83D682E4B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492d19-9774-4cf9-890a-32cf04be3f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743E2E-CF50-44ED-ADFC-68BC8339666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7201614-986F-4490-8F18-198D46A51E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Default Theme</Template>
  <TotalTime>0</TotalTime>
  <Words>738</Words>
  <Application>Microsoft Office PowerPoint</Application>
  <PresentationFormat>Širokoúhlá obrazovka</PresentationFormat>
  <Paragraphs>90</Paragraphs>
  <Slides>14</Slides>
  <Notes>2</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14</vt:i4>
      </vt:variant>
    </vt:vector>
  </HeadingPairs>
  <TitlesOfParts>
    <vt:vector size="17" baseType="lpstr">
      <vt:lpstr>Arial</vt:lpstr>
      <vt:lpstr>Calibri</vt:lpstr>
      <vt:lpstr>BASF</vt:lpstr>
      <vt:lpstr>  EU GREEN DEAL Evropský nový zelený úděl</vt:lpstr>
      <vt:lpstr>EU GREEN DEAL </vt:lpstr>
      <vt:lpstr>EU GREEN DEAL - motto</vt:lpstr>
      <vt:lpstr>Oblasti politiky</vt:lpstr>
      <vt:lpstr>EU klimatický pakt – klíč pro průmysl</vt:lpstr>
      <vt:lpstr>Nulové znečištění a beztoxické životní prostředí</vt:lpstr>
      <vt:lpstr>Strategie pro udržitelnost v oblasti chemických látek I.</vt:lpstr>
      <vt:lpstr>  Strategie pro udržitelnost v oblasti chemických látek II.</vt:lpstr>
      <vt:lpstr>EU GREEN DEAL – dopady a komentáře</vt:lpstr>
      <vt:lpstr>EGD – dopadové studie </vt:lpstr>
      <vt:lpstr>  EGD impact assessment</vt:lpstr>
      <vt:lpstr>EGD – pohled „stakeholderů“</vt:lpstr>
      <vt:lpstr>  EGD</vt:lpstr>
      <vt:lpstr>EGD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Evropský nový zelený úděl EU GREEN DEAL</dc:title>
  <dc:creator>Ladislav Novak</dc:creator>
  <cp:lastModifiedBy>Ladislav Novak</cp:lastModifiedBy>
  <cp:revision>48</cp:revision>
  <dcterms:created xsi:type="dcterms:W3CDTF">2020-06-04T09:02:46Z</dcterms:created>
  <dcterms:modified xsi:type="dcterms:W3CDTF">2020-12-07T11:19:43Z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0x01010099675216E673094096BE2D9B6971C6E0</vt:lpwstr>
  </property>
  <property fmtid="{D5CDD505-2E9C-101B-9397-08002B2CF9AE}" pid="3" name="Classification_to_AIP">
    <vt:i4>0</vt:i4>
  </property>
</Properties>
</file>